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8" r:id="rId2"/>
    <p:sldMasterId id="2147483892" r:id="rId3"/>
  </p:sldMasterIdLst>
  <p:notesMasterIdLst>
    <p:notesMasterId r:id="rId29"/>
  </p:notesMasterIdLst>
  <p:handoutMasterIdLst>
    <p:handoutMasterId r:id="rId30"/>
  </p:handoutMasterIdLst>
  <p:sldIdLst>
    <p:sldId id="279" r:id="rId4"/>
    <p:sldId id="394" r:id="rId5"/>
    <p:sldId id="434" r:id="rId6"/>
    <p:sldId id="433" r:id="rId7"/>
    <p:sldId id="411" r:id="rId8"/>
    <p:sldId id="379" r:id="rId9"/>
    <p:sldId id="435" r:id="rId10"/>
    <p:sldId id="437" r:id="rId11"/>
    <p:sldId id="439" r:id="rId12"/>
    <p:sldId id="425" r:id="rId13"/>
    <p:sldId id="424" r:id="rId14"/>
    <p:sldId id="446" r:id="rId15"/>
    <p:sldId id="386" r:id="rId16"/>
    <p:sldId id="427" r:id="rId17"/>
    <p:sldId id="420" r:id="rId18"/>
    <p:sldId id="428" r:id="rId19"/>
    <p:sldId id="440" r:id="rId20"/>
    <p:sldId id="443" r:id="rId21"/>
    <p:sldId id="441" r:id="rId22"/>
    <p:sldId id="430" r:id="rId23"/>
    <p:sldId id="438" r:id="rId24"/>
    <p:sldId id="445" r:id="rId25"/>
    <p:sldId id="431" r:id="rId26"/>
    <p:sldId id="444" r:id="rId27"/>
    <p:sldId id="273" r:id="rId28"/>
  </p:sldIdLst>
  <p:sldSz cx="10693400" cy="7561263"/>
  <p:notesSz cx="6797675" cy="9872663"/>
  <p:defaultTextStyle>
    <a:defPPr>
      <a:defRPr lang="fr-FR"/>
    </a:defPPr>
    <a:lvl1pPr algn="l" defTabSz="1042988" rtl="0" fontAlgn="base">
      <a:spcBef>
        <a:spcPct val="0"/>
      </a:spcBef>
      <a:spcAft>
        <a:spcPct val="0"/>
      </a:spcAft>
      <a:defRPr sz="2100" kern="1200">
        <a:solidFill>
          <a:schemeClr val="tx1"/>
        </a:solidFill>
        <a:latin typeface="Arial" charset="0"/>
        <a:ea typeface="+mn-ea"/>
        <a:cs typeface="Arial" charset="0"/>
      </a:defRPr>
    </a:lvl1pPr>
    <a:lvl2pPr marL="520700" indent="-63500" algn="l" defTabSz="1042988" rtl="0" fontAlgn="base">
      <a:spcBef>
        <a:spcPct val="0"/>
      </a:spcBef>
      <a:spcAft>
        <a:spcPct val="0"/>
      </a:spcAft>
      <a:defRPr sz="2100" kern="1200">
        <a:solidFill>
          <a:schemeClr val="tx1"/>
        </a:solidFill>
        <a:latin typeface="Arial" charset="0"/>
        <a:ea typeface="+mn-ea"/>
        <a:cs typeface="Arial" charset="0"/>
      </a:defRPr>
    </a:lvl2pPr>
    <a:lvl3pPr marL="1042988" indent="-128588" algn="l" defTabSz="1042988" rtl="0" fontAlgn="base">
      <a:spcBef>
        <a:spcPct val="0"/>
      </a:spcBef>
      <a:spcAft>
        <a:spcPct val="0"/>
      </a:spcAft>
      <a:defRPr sz="2100" kern="1200">
        <a:solidFill>
          <a:schemeClr val="tx1"/>
        </a:solidFill>
        <a:latin typeface="Arial" charset="0"/>
        <a:ea typeface="+mn-ea"/>
        <a:cs typeface="Arial" charset="0"/>
      </a:defRPr>
    </a:lvl3pPr>
    <a:lvl4pPr marL="1563688" indent="-192088" algn="l" defTabSz="1042988" rtl="0" fontAlgn="base">
      <a:spcBef>
        <a:spcPct val="0"/>
      </a:spcBef>
      <a:spcAft>
        <a:spcPct val="0"/>
      </a:spcAft>
      <a:defRPr sz="2100" kern="1200">
        <a:solidFill>
          <a:schemeClr val="tx1"/>
        </a:solidFill>
        <a:latin typeface="Arial" charset="0"/>
        <a:ea typeface="+mn-ea"/>
        <a:cs typeface="Arial" charset="0"/>
      </a:defRPr>
    </a:lvl4pPr>
    <a:lvl5pPr marL="2085975" indent="-257175" algn="l" defTabSz="1042988" rtl="0" fontAlgn="base">
      <a:spcBef>
        <a:spcPct val="0"/>
      </a:spcBef>
      <a:spcAft>
        <a:spcPct val="0"/>
      </a:spcAft>
      <a:defRPr sz="2100" kern="1200">
        <a:solidFill>
          <a:schemeClr val="tx1"/>
        </a:solidFill>
        <a:latin typeface="Arial" charset="0"/>
        <a:ea typeface="+mn-ea"/>
        <a:cs typeface="Arial" charset="0"/>
      </a:defRPr>
    </a:lvl5pPr>
    <a:lvl6pPr marL="2286000" algn="l" defTabSz="914400" rtl="0" eaLnBrk="1" latinLnBrk="0" hangingPunct="1">
      <a:defRPr sz="2100" kern="1200">
        <a:solidFill>
          <a:schemeClr val="tx1"/>
        </a:solidFill>
        <a:latin typeface="Arial" charset="0"/>
        <a:ea typeface="+mn-ea"/>
        <a:cs typeface="Arial" charset="0"/>
      </a:defRPr>
    </a:lvl6pPr>
    <a:lvl7pPr marL="2743200" algn="l" defTabSz="914400" rtl="0" eaLnBrk="1" latinLnBrk="0" hangingPunct="1">
      <a:defRPr sz="2100" kern="1200">
        <a:solidFill>
          <a:schemeClr val="tx1"/>
        </a:solidFill>
        <a:latin typeface="Arial" charset="0"/>
        <a:ea typeface="+mn-ea"/>
        <a:cs typeface="Arial" charset="0"/>
      </a:defRPr>
    </a:lvl7pPr>
    <a:lvl8pPr marL="3200400" algn="l" defTabSz="914400" rtl="0" eaLnBrk="1" latinLnBrk="0" hangingPunct="1">
      <a:defRPr sz="2100" kern="1200">
        <a:solidFill>
          <a:schemeClr val="tx1"/>
        </a:solidFill>
        <a:latin typeface="Arial" charset="0"/>
        <a:ea typeface="+mn-ea"/>
        <a:cs typeface="Arial" charset="0"/>
      </a:defRPr>
    </a:lvl8pPr>
    <a:lvl9pPr marL="3657600" algn="l" defTabSz="914400" rtl="0" eaLnBrk="1" latinLnBrk="0" hangingPunct="1">
      <a:defRPr sz="21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FF83"/>
    <a:srgbClr val="E2001A"/>
    <a:srgbClr val="1A1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39" autoAdjust="0"/>
  </p:normalViewPr>
  <p:slideViewPr>
    <p:cSldViewPr>
      <p:cViewPr varScale="1">
        <p:scale>
          <a:sx n="88" d="100"/>
          <a:sy n="88" d="100"/>
        </p:scale>
        <p:origin x="-1848" y="-114"/>
      </p:cViewPr>
      <p:guideLst>
        <p:guide orient="horz" pos="2381"/>
        <p:guide pos="336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Pakistan</c:v>
                </c:pt>
              </c:strCache>
            </c:strRef>
          </c:tx>
          <c:invertIfNegative val="0"/>
          <c:cat>
            <c:numRef>
              <c:f>Sheet1!$A$2:$A$8</c:f>
              <c:numCache>
                <c:formatCode>General</c:formatCode>
                <c:ptCount val="7"/>
                <c:pt idx="0">
                  <c:v>2008</c:v>
                </c:pt>
                <c:pt idx="1">
                  <c:v>2009</c:v>
                </c:pt>
                <c:pt idx="2">
                  <c:v>2010</c:v>
                </c:pt>
                <c:pt idx="3">
                  <c:v>2011</c:v>
                </c:pt>
                <c:pt idx="4">
                  <c:v>2012</c:v>
                </c:pt>
                <c:pt idx="5">
                  <c:v>2013</c:v>
                </c:pt>
                <c:pt idx="6">
                  <c:v>2014</c:v>
                </c:pt>
              </c:numCache>
            </c:numRef>
          </c:cat>
          <c:val>
            <c:numRef>
              <c:f>Sheet1!$B$2:$B$8</c:f>
              <c:numCache>
                <c:formatCode>General</c:formatCode>
                <c:ptCount val="7"/>
                <c:pt idx="0">
                  <c:v>274</c:v>
                </c:pt>
                <c:pt idx="1">
                  <c:v>2101</c:v>
                </c:pt>
                <c:pt idx="2">
                  <c:v>2443</c:v>
                </c:pt>
                <c:pt idx="3">
                  <c:v>3014</c:v>
                </c:pt>
                <c:pt idx="4">
                  <c:v>5499</c:v>
                </c:pt>
                <c:pt idx="5">
                  <c:v>5376</c:v>
                </c:pt>
                <c:pt idx="6">
                  <c:v>4093</c:v>
                </c:pt>
              </c:numCache>
            </c:numRef>
          </c:val>
        </c:ser>
        <c:ser>
          <c:idx val="1"/>
          <c:order val="1"/>
          <c:tx>
            <c:strRef>
              <c:f>Sheet1!$C$1</c:f>
              <c:strCache>
                <c:ptCount val="1"/>
                <c:pt idx="0">
                  <c:v>India</c:v>
                </c:pt>
              </c:strCache>
            </c:strRef>
          </c:tx>
          <c:invertIfNegative val="0"/>
          <c:cat>
            <c:numRef>
              <c:f>Sheet1!$A$2:$A$8</c:f>
              <c:numCache>
                <c:formatCode>General</c:formatCode>
                <c:ptCount val="7"/>
                <c:pt idx="0">
                  <c:v>2008</c:v>
                </c:pt>
                <c:pt idx="1">
                  <c:v>2009</c:v>
                </c:pt>
                <c:pt idx="2">
                  <c:v>2010</c:v>
                </c:pt>
                <c:pt idx="3">
                  <c:v>2011</c:v>
                </c:pt>
                <c:pt idx="4">
                  <c:v>2012</c:v>
                </c:pt>
                <c:pt idx="5">
                  <c:v>2013</c:v>
                </c:pt>
                <c:pt idx="6">
                  <c:v>2014</c:v>
                </c:pt>
              </c:numCache>
            </c:numRef>
          </c:cat>
          <c:val>
            <c:numRef>
              <c:f>Sheet1!$C$2:$C$8</c:f>
              <c:numCache>
                <c:formatCode>General</c:formatCode>
                <c:ptCount val="7"/>
                <c:pt idx="0">
                  <c:v>2458</c:v>
                </c:pt>
                <c:pt idx="1">
                  <c:v>7561</c:v>
                </c:pt>
                <c:pt idx="2">
                  <c:v>6534</c:v>
                </c:pt>
                <c:pt idx="3">
                  <c:v>8505</c:v>
                </c:pt>
                <c:pt idx="4">
                  <c:v>12210</c:v>
                </c:pt>
                <c:pt idx="5">
                  <c:v>8087</c:v>
                </c:pt>
                <c:pt idx="6">
                  <c:v>6795</c:v>
                </c:pt>
              </c:numCache>
            </c:numRef>
          </c:val>
        </c:ser>
        <c:ser>
          <c:idx val="2"/>
          <c:order val="2"/>
          <c:tx>
            <c:strRef>
              <c:f>Sheet1!$D$1</c:f>
              <c:strCache>
                <c:ptCount val="1"/>
                <c:pt idx="0">
                  <c:v>Bangladesh</c:v>
                </c:pt>
              </c:strCache>
            </c:strRef>
          </c:tx>
          <c:invertIfNegative val="0"/>
          <c:cat>
            <c:numRef>
              <c:f>Sheet1!$A$2:$A$8</c:f>
              <c:numCache>
                <c:formatCode>General</c:formatCode>
                <c:ptCount val="7"/>
                <c:pt idx="0">
                  <c:v>2008</c:v>
                </c:pt>
                <c:pt idx="1">
                  <c:v>2009</c:v>
                </c:pt>
                <c:pt idx="2">
                  <c:v>2010</c:v>
                </c:pt>
                <c:pt idx="3">
                  <c:v>2011</c:v>
                </c:pt>
                <c:pt idx="4">
                  <c:v>2012</c:v>
                </c:pt>
                <c:pt idx="5">
                  <c:v>2013</c:v>
                </c:pt>
                <c:pt idx="6">
                  <c:v>2014</c:v>
                </c:pt>
              </c:numCache>
            </c:numRef>
          </c:cat>
          <c:val>
            <c:numRef>
              <c:f>Sheet1!$D$2:$D$8</c:f>
              <c:numCache>
                <c:formatCode>General</c:formatCode>
                <c:ptCount val="7"/>
                <c:pt idx="0">
                  <c:v>4176</c:v>
                </c:pt>
                <c:pt idx="1">
                  <c:v>6609</c:v>
                </c:pt>
                <c:pt idx="2">
                  <c:v>3927</c:v>
                </c:pt>
                <c:pt idx="3">
                  <c:v>5837</c:v>
                </c:pt>
                <c:pt idx="4">
                  <c:v>8838</c:v>
                </c:pt>
                <c:pt idx="5">
                  <c:v>7305</c:v>
                </c:pt>
                <c:pt idx="6">
                  <c:v>5519</c:v>
                </c:pt>
              </c:numCache>
            </c:numRef>
          </c:val>
        </c:ser>
        <c:ser>
          <c:idx val="3"/>
          <c:order val="3"/>
          <c:tx>
            <c:strRef>
              <c:f>Sheet1!$E$1</c:f>
              <c:strCache>
                <c:ptCount val="1"/>
                <c:pt idx="0">
                  <c:v>China</c:v>
                </c:pt>
              </c:strCache>
            </c:strRef>
          </c:tx>
          <c:invertIfNegative val="0"/>
          <c:cat>
            <c:numRef>
              <c:f>Sheet1!$A$2:$A$8</c:f>
              <c:numCache>
                <c:formatCode>General</c:formatCode>
                <c:ptCount val="7"/>
                <c:pt idx="0">
                  <c:v>2008</c:v>
                </c:pt>
                <c:pt idx="1">
                  <c:v>2009</c:v>
                </c:pt>
                <c:pt idx="2">
                  <c:v>2010</c:v>
                </c:pt>
                <c:pt idx="3">
                  <c:v>2011</c:v>
                </c:pt>
                <c:pt idx="4">
                  <c:v>2012</c:v>
                </c:pt>
                <c:pt idx="5">
                  <c:v>2013</c:v>
                </c:pt>
                <c:pt idx="6">
                  <c:v>2014</c:v>
                </c:pt>
              </c:numCache>
            </c:numRef>
          </c:cat>
          <c:val>
            <c:numRef>
              <c:f>Sheet1!$E$2:$E$8</c:f>
              <c:numCache>
                <c:formatCode>General</c:formatCode>
                <c:ptCount val="7"/>
                <c:pt idx="0">
                  <c:v>928</c:v>
                </c:pt>
                <c:pt idx="1">
                  <c:v>7738</c:v>
                </c:pt>
                <c:pt idx="2">
                  <c:v>4723</c:v>
                </c:pt>
                <c:pt idx="3">
                  <c:v>5969</c:v>
                </c:pt>
                <c:pt idx="4">
                  <c:v>8166</c:v>
                </c:pt>
                <c:pt idx="5">
                  <c:v>7084</c:v>
                </c:pt>
                <c:pt idx="6">
                  <c:v>4976</c:v>
                </c:pt>
              </c:numCache>
            </c:numRef>
          </c:val>
        </c:ser>
        <c:ser>
          <c:idx val="4"/>
          <c:order val="4"/>
          <c:tx>
            <c:strRef>
              <c:f>Sheet1!$F$1</c:f>
              <c:strCache>
                <c:ptCount val="1"/>
                <c:pt idx="0">
                  <c:v>Turkey</c:v>
                </c:pt>
              </c:strCache>
            </c:strRef>
          </c:tx>
          <c:invertIfNegative val="0"/>
          <c:cat>
            <c:numRef>
              <c:f>Sheet1!$A$2:$A$8</c:f>
              <c:numCache>
                <c:formatCode>General</c:formatCode>
                <c:ptCount val="7"/>
                <c:pt idx="0">
                  <c:v>2008</c:v>
                </c:pt>
                <c:pt idx="1">
                  <c:v>2009</c:v>
                </c:pt>
                <c:pt idx="2">
                  <c:v>2010</c:v>
                </c:pt>
                <c:pt idx="3">
                  <c:v>2011</c:v>
                </c:pt>
                <c:pt idx="4">
                  <c:v>2012</c:v>
                </c:pt>
                <c:pt idx="5">
                  <c:v>2013</c:v>
                </c:pt>
                <c:pt idx="6">
                  <c:v>2014</c:v>
                </c:pt>
              </c:numCache>
            </c:numRef>
          </c:cat>
          <c:val>
            <c:numRef>
              <c:f>Sheet1!$F$2:$F$8</c:f>
              <c:numCache>
                <c:formatCode>General</c:formatCode>
                <c:ptCount val="7"/>
                <c:pt idx="0">
                  <c:v>141</c:v>
                </c:pt>
                <c:pt idx="1">
                  <c:v>557</c:v>
                </c:pt>
                <c:pt idx="2">
                  <c:v>658</c:v>
                </c:pt>
                <c:pt idx="3">
                  <c:v>1067</c:v>
                </c:pt>
                <c:pt idx="4">
                  <c:v>1541</c:v>
                </c:pt>
                <c:pt idx="5">
                  <c:v>1370</c:v>
                </c:pt>
                <c:pt idx="6">
                  <c:v>978</c:v>
                </c:pt>
              </c:numCache>
            </c:numRef>
          </c:val>
        </c:ser>
        <c:ser>
          <c:idx val="5"/>
          <c:order val="5"/>
          <c:tx>
            <c:strRef>
              <c:f>Sheet1!$G$1</c:f>
              <c:strCache>
                <c:ptCount val="1"/>
                <c:pt idx="0">
                  <c:v>other</c:v>
                </c:pt>
              </c:strCache>
            </c:strRef>
          </c:tx>
          <c:invertIfNegative val="0"/>
          <c:cat>
            <c:numRef>
              <c:f>Sheet1!$A$2:$A$8</c:f>
              <c:numCache>
                <c:formatCode>General</c:formatCode>
                <c:ptCount val="7"/>
                <c:pt idx="0">
                  <c:v>2008</c:v>
                </c:pt>
                <c:pt idx="1">
                  <c:v>2009</c:v>
                </c:pt>
                <c:pt idx="2">
                  <c:v>2010</c:v>
                </c:pt>
                <c:pt idx="3">
                  <c:v>2011</c:v>
                </c:pt>
                <c:pt idx="4">
                  <c:v>2012</c:v>
                </c:pt>
                <c:pt idx="5">
                  <c:v>2013</c:v>
                </c:pt>
                <c:pt idx="6">
                  <c:v>2014</c:v>
                </c:pt>
              </c:numCache>
            </c:numRef>
          </c:cat>
          <c:val>
            <c:numRef>
              <c:f>Sheet1!$G$2:$G$8</c:f>
              <c:numCache>
                <c:formatCode>General</c:formatCode>
                <c:ptCount val="7"/>
                <c:pt idx="0">
                  <c:v>302</c:v>
                </c:pt>
                <c:pt idx="1">
                  <c:v>393</c:v>
                </c:pt>
                <c:pt idx="2">
                  <c:v>388</c:v>
                </c:pt>
                <c:pt idx="3">
                  <c:v>625</c:v>
                </c:pt>
                <c:pt idx="4">
                  <c:v>564</c:v>
                </c:pt>
                <c:pt idx="5">
                  <c:v>612</c:v>
                </c:pt>
                <c:pt idx="6">
                  <c:v>404</c:v>
                </c:pt>
              </c:numCache>
            </c:numRef>
          </c:val>
        </c:ser>
        <c:dLbls>
          <c:showLegendKey val="0"/>
          <c:showVal val="0"/>
          <c:showCatName val="0"/>
          <c:showSerName val="0"/>
          <c:showPercent val="0"/>
          <c:showBubbleSize val="0"/>
        </c:dLbls>
        <c:gapWidth val="150"/>
        <c:overlap val="100"/>
        <c:axId val="31398144"/>
        <c:axId val="100299136"/>
      </c:barChart>
      <c:catAx>
        <c:axId val="31398144"/>
        <c:scaling>
          <c:orientation val="minMax"/>
        </c:scaling>
        <c:delete val="0"/>
        <c:axPos val="b"/>
        <c:numFmt formatCode="General" sourceLinked="1"/>
        <c:majorTickMark val="out"/>
        <c:minorTickMark val="none"/>
        <c:tickLblPos val="nextTo"/>
        <c:crossAx val="100299136"/>
        <c:crosses val="autoZero"/>
        <c:auto val="1"/>
        <c:lblAlgn val="ctr"/>
        <c:lblOffset val="100"/>
        <c:noMultiLvlLbl val="0"/>
      </c:catAx>
      <c:valAx>
        <c:axId val="100299136"/>
        <c:scaling>
          <c:orientation val="minMax"/>
        </c:scaling>
        <c:delete val="0"/>
        <c:axPos val="l"/>
        <c:majorGridlines/>
        <c:numFmt formatCode="General" sourceLinked="1"/>
        <c:majorTickMark val="out"/>
        <c:minorTickMark val="none"/>
        <c:tickLblPos val="nextTo"/>
        <c:crossAx val="31398144"/>
        <c:crosses val="autoZero"/>
        <c:crossBetween val="between"/>
      </c:valAx>
    </c:plotArea>
    <c:legend>
      <c:legendPos val="r"/>
      <c:layout>
        <c:manualLayout>
          <c:xMode val="edge"/>
          <c:yMode val="edge"/>
          <c:x val="0.84874586746253788"/>
          <c:y val="1.4382756121485072E-2"/>
          <c:w val="0.14667067716381682"/>
          <c:h val="0.407889301224393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Sheet1!$A$2</c:f>
              <c:strCache>
                <c:ptCount val="1"/>
                <c:pt idx="0">
                  <c:v>worker</c:v>
                </c:pt>
              </c:strCache>
            </c:strRef>
          </c:tx>
          <c:invertIfNegative val="0"/>
          <c:dLbls>
            <c:txPr>
              <a:bodyPr/>
              <a:lstStyle/>
              <a:p>
                <a:pPr>
                  <a:defRPr sz="1000"/>
                </a:pPr>
                <a:endParaRPr lang="en-US"/>
              </a:p>
            </c:txPr>
            <c:showLegendKey val="0"/>
            <c:showVal val="1"/>
            <c:showCatName val="0"/>
            <c:showSerName val="0"/>
            <c:showPercent val="0"/>
            <c:showBubbleSize val="0"/>
            <c:showLeaderLines val="0"/>
          </c:dLbls>
          <c:cat>
            <c:strRef>
              <c:f>Sheet1!$B$1:$Q$1</c:f>
              <c:strCache>
                <c:ptCount val="16"/>
                <c:pt idx="0">
                  <c:v>Dhaka, Bangladesh</c:v>
                </c:pt>
                <c:pt idx="1">
                  <c:v>Hanoi, Vietnam</c:v>
                </c:pt>
                <c:pt idx="2">
                  <c:v>Karachi, Pakistan</c:v>
                </c:pt>
                <c:pt idx="3">
                  <c:v>Batam, Indonesia</c:v>
                </c:pt>
                <c:pt idx="4">
                  <c:v>Sebu, Philippines</c:v>
                </c:pt>
                <c:pt idx="5">
                  <c:v>Mumbai, India</c:v>
                </c:pt>
                <c:pt idx="6">
                  <c:v>Shenzhen, China</c:v>
                </c:pt>
                <c:pt idx="7">
                  <c:v>Taipei, Taiwan</c:v>
                </c:pt>
                <c:pt idx="8">
                  <c:v>Rio de Janeiro, Brazil</c:v>
                </c:pt>
                <c:pt idx="9">
                  <c:v>St. Petersburg, Russia</c:v>
                </c:pt>
                <c:pt idx="10">
                  <c:v>Singapore</c:v>
                </c:pt>
                <c:pt idx="11">
                  <c:v>Seoul, S. Korea</c:v>
                </c:pt>
                <c:pt idx="12">
                  <c:v>Hiroshima, Japan</c:v>
                </c:pt>
                <c:pt idx="13">
                  <c:v>Atlanta, USA</c:v>
                </c:pt>
                <c:pt idx="14">
                  <c:v>Sydney, Australia</c:v>
                </c:pt>
                <c:pt idx="15">
                  <c:v>(Western) Germany</c:v>
                </c:pt>
              </c:strCache>
            </c:strRef>
          </c:cat>
          <c:val>
            <c:numRef>
              <c:f>Sheet1!$B$2:$Q$2</c:f>
              <c:numCache>
                <c:formatCode>General</c:formatCode>
                <c:ptCount val="16"/>
                <c:pt idx="0">
                  <c:v>99</c:v>
                </c:pt>
                <c:pt idx="1">
                  <c:v>173</c:v>
                </c:pt>
                <c:pt idx="2">
                  <c:v>177</c:v>
                </c:pt>
                <c:pt idx="3">
                  <c:v>229</c:v>
                </c:pt>
                <c:pt idx="4">
                  <c:v>234</c:v>
                </c:pt>
                <c:pt idx="5">
                  <c:v>334</c:v>
                </c:pt>
                <c:pt idx="6">
                  <c:v>414</c:v>
                </c:pt>
                <c:pt idx="7">
                  <c:v>1028</c:v>
                </c:pt>
                <c:pt idx="8">
                  <c:v>1082</c:v>
                </c:pt>
                <c:pt idx="9">
                  <c:v>1414</c:v>
                </c:pt>
                <c:pt idx="10">
                  <c:v>1526</c:v>
                </c:pt>
                <c:pt idx="11">
                  <c:v>1729</c:v>
                </c:pt>
                <c:pt idx="12">
                  <c:v>2213</c:v>
                </c:pt>
                <c:pt idx="13">
                  <c:v>2676</c:v>
                </c:pt>
                <c:pt idx="14">
                  <c:v>3823</c:v>
                </c:pt>
                <c:pt idx="15">
                  <c:v>3913</c:v>
                </c:pt>
              </c:numCache>
            </c:numRef>
          </c:val>
        </c:ser>
        <c:ser>
          <c:idx val="1"/>
          <c:order val="1"/>
          <c:tx>
            <c:strRef>
              <c:f>Sheet1!$A$3</c:f>
              <c:strCache>
                <c:ptCount val="1"/>
                <c:pt idx="0">
                  <c:v>engineer</c:v>
                </c:pt>
              </c:strCache>
            </c:strRef>
          </c:tx>
          <c:invertIfNegative val="0"/>
          <c:dLbls>
            <c:spPr>
              <a:ln w="9525"/>
            </c:spPr>
            <c:txPr>
              <a:bodyPr/>
              <a:lstStyle/>
              <a:p>
                <a:pPr>
                  <a:defRPr sz="1000"/>
                </a:pPr>
                <a:endParaRPr lang="en-US"/>
              </a:p>
            </c:txPr>
            <c:showLegendKey val="0"/>
            <c:showVal val="1"/>
            <c:showCatName val="0"/>
            <c:showSerName val="0"/>
            <c:showPercent val="0"/>
            <c:showBubbleSize val="0"/>
            <c:showLeaderLines val="0"/>
          </c:dLbls>
          <c:cat>
            <c:strRef>
              <c:f>Sheet1!$B$1:$Q$1</c:f>
              <c:strCache>
                <c:ptCount val="16"/>
                <c:pt idx="0">
                  <c:v>Dhaka, Bangladesh</c:v>
                </c:pt>
                <c:pt idx="1">
                  <c:v>Hanoi, Vietnam</c:v>
                </c:pt>
                <c:pt idx="2">
                  <c:v>Karachi, Pakistan</c:v>
                </c:pt>
                <c:pt idx="3">
                  <c:v>Batam, Indonesia</c:v>
                </c:pt>
                <c:pt idx="4">
                  <c:v>Sebu, Philippines</c:v>
                </c:pt>
                <c:pt idx="5">
                  <c:v>Mumbai, India</c:v>
                </c:pt>
                <c:pt idx="6">
                  <c:v>Shenzhen, China</c:v>
                </c:pt>
                <c:pt idx="7">
                  <c:v>Taipei, Taiwan</c:v>
                </c:pt>
                <c:pt idx="8">
                  <c:v>Rio de Janeiro, Brazil</c:v>
                </c:pt>
                <c:pt idx="9">
                  <c:v>St. Petersburg, Russia</c:v>
                </c:pt>
                <c:pt idx="10">
                  <c:v>Singapore</c:v>
                </c:pt>
                <c:pt idx="11">
                  <c:v>Seoul, S. Korea</c:v>
                </c:pt>
                <c:pt idx="12">
                  <c:v>Hiroshima, Japan</c:v>
                </c:pt>
                <c:pt idx="13">
                  <c:v>Atlanta, USA</c:v>
                </c:pt>
                <c:pt idx="14">
                  <c:v>Sydney, Australia</c:v>
                </c:pt>
                <c:pt idx="15">
                  <c:v>(Western) Germany</c:v>
                </c:pt>
              </c:strCache>
            </c:strRef>
          </c:cat>
          <c:val>
            <c:numRef>
              <c:f>Sheet1!$B$3:$Q$3</c:f>
              <c:numCache>
                <c:formatCode>General</c:formatCode>
                <c:ptCount val="16"/>
                <c:pt idx="0">
                  <c:v>267</c:v>
                </c:pt>
                <c:pt idx="1">
                  <c:v>396</c:v>
                </c:pt>
                <c:pt idx="2">
                  <c:v>431</c:v>
                </c:pt>
                <c:pt idx="3">
                  <c:v>388</c:v>
                </c:pt>
                <c:pt idx="4">
                  <c:v>340</c:v>
                </c:pt>
                <c:pt idx="5">
                  <c:v>619</c:v>
                </c:pt>
                <c:pt idx="6">
                  <c:v>656</c:v>
                </c:pt>
                <c:pt idx="7">
                  <c:v>1394</c:v>
                </c:pt>
                <c:pt idx="8">
                  <c:v>5115</c:v>
                </c:pt>
                <c:pt idx="9">
                  <c:v>1835</c:v>
                </c:pt>
                <c:pt idx="10">
                  <c:v>2701</c:v>
                </c:pt>
                <c:pt idx="11">
                  <c:v>2536</c:v>
                </c:pt>
                <c:pt idx="12">
                  <c:v>2865</c:v>
                </c:pt>
                <c:pt idx="13">
                  <c:v>6417</c:v>
                </c:pt>
                <c:pt idx="14">
                  <c:v>5531</c:v>
                </c:pt>
                <c:pt idx="15">
                  <c:v>5510</c:v>
                </c:pt>
              </c:numCache>
            </c:numRef>
          </c:val>
        </c:ser>
        <c:dLbls>
          <c:showLegendKey val="0"/>
          <c:showVal val="0"/>
          <c:showCatName val="0"/>
          <c:showSerName val="0"/>
          <c:showPercent val="0"/>
          <c:showBubbleSize val="0"/>
        </c:dLbls>
        <c:gapWidth val="150"/>
        <c:axId val="101966976"/>
        <c:axId val="101968512"/>
      </c:barChart>
      <c:catAx>
        <c:axId val="101966976"/>
        <c:scaling>
          <c:orientation val="minMax"/>
        </c:scaling>
        <c:delete val="0"/>
        <c:axPos val="l"/>
        <c:majorTickMark val="in"/>
        <c:minorTickMark val="none"/>
        <c:tickLblPos val="nextTo"/>
        <c:txPr>
          <a:bodyPr/>
          <a:lstStyle/>
          <a:p>
            <a:pPr>
              <a:defRPr sz="1400"/>
            </a:pPr>
            <a:endParaRPr lang="en-US"/>
          </a:p>
        </c:txPr>
        <c:crossAx val="101968512"/>
        <c:crosses val="autoZero"/>
        <c:auto val="1"/>
        <c:lblAlgn val="ctr"/>
        <c:lblOffset val="100"/>
        <c:tickLblSkip val="1"/>
        <c:noMultiLvlLbl val="0"/>
      </c:catAx>
      <c:valAx>
        <c:axId val="101968512"/>
        <c:scaling>
          <c:orientation val="minMax"/>
        </c:scaling>
        <c:delete val="0"/>
        <c:axPos val="b"/>
        <c:numFmt formatCode="General" sourceLinked="1"/>
        <c:majorTickMark val="out"/>
        <c:minorTickMark val="none"/>
        <c:tickLblPos val="nextTo"/>
        <c:crossAx val="10196697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70F4C9E2-8C51-4F59-9888-30DBDA375AEC}" type="datetimeFigureOut">
              <a:rPr lang="en-US" smtClean="0"/>
              <a:pPr/>
              <a:t>10/26/2015</a:t>
            </a:fld>
            <a:endParaRPr lang="en-US"/>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668140B3-4A98-4685-8BA8-8174C1CC305D}" type="slidenum">
              <a:rPr lang="en-US" smtClean="0"/>
              <a:pPr/>
              <a:t>‹#›</a:t>
            </a:fld>
            <a:endParaRPr lang="en-US"/>
          </a:p>
        </p:txBody>
      </p:sp>
    </p:spTree>
    <p:extLst>
      <p:ext uri="{BB962C8B-B14F-4D97-AF65-F5344CB8AC3E}">
        <p14:creationId xmlns:p14="http://schemas.microsoft.com/office/powerpoint/2010/main" val="2735545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Espace réservé de la date 2"/>
          <p:cNvSpPr>
            <a:spLocks noGrp="1"/>
          </p:cNvSpPr>
          <p:nvPr>
            <p:ph type="dt" idx="1"/>
          </p:nvPr>
        </p:nvSpPr>
        <p:spPr>
          <a:xfrm>
            <a:off x="3850443" y="0"/>
            <a:ext cx="2945659" cy="493633"/>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48A39F26-3610-4DA3-BD36-519F43CC8F8A}" type="datetimeFigureOut">
              <a:rPr lang="fr-FR"/>
              <a:pPr/>
              <a:t>26/10/2015</a:t>
            </a:fld>
            <a:endParaRPr lang="fr-FR"/>
          </a:p>
        </p:txBody>
      </p:sp>
      <p:sp>
        <p:nvSpPr>
          <p:cNvPr id="4" name="Espace réservé de l'image des diapositives 3"/>
          <p:cNvSpPr>
            <a:spLocks noGrp="1" noRot="1" noChangeAspect="1"/>
          </p:cNvSpPr>
          <p:nvPr>
            <p:ph type="sldImg" idx="2"/>
          </p:nvPr>
        </p:nvSpPr>
        <p:spPr>
          <a:xfrm>
            <a:off x="779463" y="739775"/>
            <a:ext cx="5238750" cy="3703638"/>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79768" y="4689515"/>
            <a:ext cx="5438140" cy="4442698"/>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377316"/>
            <a:ext cx="2945659" cy="493633"/>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7" name="Espace réservé du numéro de diapositive 6"/>
          <p:cNvSpPr>
            <a:spLocks noGrp="1"/>
          </p:cNvSpPr>
          <p:nvPr>
            <p:ph type="sldNum" sz="quarter" idx="5"/>
          </p:nvPr>
        </p:nvSpPr>
        <p:spPr>
          <a:xfrm>
            <a:off x="3850443" y="9377316"/>
            <a:ext cx="2945659" cy="493633"/>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19EF0687-4964-4910-9B0D-2C9F1938AFD6}" type="slidenum">
              <a:rPr lang="fr-FR"/>
              <a:pPr/>
              <a:t>‹#›</a:t>
            </a:fld>
            <a:endParaRPr lang="fr-FR"/>
          </a:p>
        </p:txBody>
      </p:sp>
    </p:spTree>
    <p:extLst>
      <p:ext uri="{BB962C8B-B14F-4D97-AF65-F5344CB8AC3E}">
        <p14:creationId xmlns:p14="http://schemas.microsoft.com/office/powerpoint/2010/main" val="3384155137"/>
      </p:ext>
    </p:extLst>
  </p:cSld>
  <p:clrMap bg1="lt1" tx1="dk1" bg2="lt2" tx2="dk2" accent1="accent1" accent2="accent2" accent3="accent3" accent4="accent4" accent5="accent5" accent6="accent6" hlink="hlink" folHlink="folHlink"/>
  <p:notesStyle>
    <a:lvl1pPr algn="l" defTabSz="1042988" rtl="0" eaLnBrk="0" fontAlgn="base" hangingPunct="0">
      <a:spcBef>
        <a:spcPct val="30000"/>
      </a:spcBef>
      <a:spcAft>
        <a:spcPct val="0"/>
      </a:spcAft>
      <a:defRPr sz="1400" kern="1200">
        <a:solidFill>
          <a:schemeClr val="tx1"/>
        </a:solidFill>
        <a:latin typeface="+mn-lt"/>
        <a:ea typeface="+mn-ea"/>
        <a:cs typeface="+mn-cs"/>
      </a:defRPr>
    </a:lvl1pPr>
    <a:lvl2pPr marL="520700" algn="l" defTabSz="1042988" rtl="0" eaLnBrk="0" fontAlgn="base" hangingPunct="0">
      <a:spcBef>
        <a:spcPct val="30000"/>
      </a:spcBef>
      <a:spcAft>
        <a:spcPct val="0"/>
      </a:spcAft>
      <a:defRPr sz="1400" kern="1200">
        <a:solidFill>
          <a:schemeClr val="tx1"/>
        </a:solidFill>
        <a:latin typeface="+mn-lt"/>
        <a:ea typeface="+mn-ea"/>
        <a:cs typeface="+mn-cs"/>
      </a:defRPr>
    </a:lvl2pPr>
    <a:lvl3pPr marL="1042988" algn="l" defTabSz="1042988" rtl="0" eaLnBrk="0" fontAlgn="base" hangingPunct="0">
      <a:spcBef>
        <a:spcPct val="30000"/>
      </a:spcBef>
      <a:spcAft>
        <a:spcPct val="0"/>
      </a:spcAft>
      <a:defRPr sz="1400" kern="1200">
        <a:solidFill>
          <a:schemeClr val="tx1"/>
        </a:solidFill>
        <a:latin typeface="+mn-lt"/>
        <a:ea typeface="+mn-ea"/>
        <a:cs typeface="+mn-cs"/>
      </a:defRPr>
    </a:lvl3pPr>
    <a:lvl4pPr marL="1563688" algn="l" defTabSz="1042988" rtl="0" eaLnBrk="0" fontAlgn="base" hangingPunct="0">
      <a:spcBef>
        <a:spcPct val="30000"/>
      </a:spcBef>
      <a:spcAft>
        <a:spcPct val="0"/>
      </a:spcAft>
      <a:defRPr sz="1400" kern="1200">
        <a:solidFill>
          <a:schemeClr val="tx1"/>
        </a:solidFill>
        <a:latin typeface="+mn-lt"/>
        <a:ea typeface="+mn-ea"/>
        <a:cs typeface="+mn-cs"/>
      </a:defRPr>
    </a:lvl4pPr>
    <a:lvl5pPr marL="2085975" algn="l" defTabSz="1042988" rtl="0" eaLnBrk="0" fontAlgn="base" hangingPunct="0">
      <a:spcBef>
        <a:spcPct val="30000"/>
      </a:spcBef>
      <a:spcAft>
        <a:spcPct val="0"/>
      </a:spcAft>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6" name="Espace réservé du numéro de diapositive 3"/>
          <p:cNvSpPr>
            <a:spLocks noGrp="1"/>
          </p:cNvSpPr>
          <p:nvPr>
            <p:ph type="sldNum" sz="quarter" idx="5"/>
          </p:nvPr>
        </p:nvSpPr>
        <p:spPr bwMode="auto">
          <a:ln>
            <a:miter lim="800000"/>
            <a:headEnd/>
            <a:tailEnd/>
          </a:ln>
        </p:spPr>
        <p:txBody>
          <a:bodyPr/>
          <a:lstStyle/>
          <a:p>
            <a:fld id="{60A43CC4-2AE9-48D7-903C-5B90D9A47359}" type="slidenum">
              <a:rPr lang="fr-FR"/>
              <a:pPr/>
              <a:t>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58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Espace réservé du numéro de diapositive 3"/>
          <p:cNvSpPr>
            <a:spLocks noGrp="1"/>
          </p:cNvSpPr>
          <p:nvPr>
            <p:ph type="sldNum" sz="quarter" idx="5"/>
          </p:nvPr>
        </p:nvSpPr>
        <p:spPr bwMode="auto">
          <a:ln>
            <a:miter lim="800000"/>
            <a:headEnd/>
            <a:tailEnd/>
          </a:ln>
        </p:spPr>
        <p:txBody>
          <a:bodyPr/>
          <a:lstStyle/>
          <a:p>
            <a:fld id="{2D7C5DA5-6C60-4B19-9CCE-12B0CB185864}" type="slidenum">
              <a:rPr lang="fr-FR">
                <a:solidFill>
                  <a:prstClr val="black"/>
                </a:solidFill>
              </a:rPr>
              <a:pPr/>
              <a:t>4</a:t>
            </a:fld>
            <a:endParaRPr lang="fr-FR">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F0687-4964-4910-9B0D-2C9F1938AFD6}" type="slidenum">
              <a:rPr lang="fr-FR" smtClean="0"/>
              <a:pPr/>
              <a:t>5</a:t>
            </a:fld>
            <a:endParaRPr lang="fr-FR"/>
          </a:p>
        </p:txBody>
      </p:sp>
    </p:spTree>
    <p:extLst>
      <p:ext uri="{BB962C8B-B14F-4D97-AF65-F5344CB8AC3E}">
        <p14:creationId xmlns:p14="http://schemas.microsoft.com/office/powerpoint/2010/main" val="3158490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Suddenly, the thousands of tons of steel generated by </a:t>
            </a:r>
            <a:r>
              <a:rPr lang="en-US" dirty="0" err="1" smtClean="0"/>
              <a:t>Alang's</a:t>
            </a:r>
            <a:r>
              <a:rPr lang="en-US" dirty="0" smtClean="0"/>
              <a:t> ship recyclers cost more than much of what China is sending to Indian shores. The impact has been profound. The number of </a:t>
            </a:r>
            <a:r>
              <a:rPr lang="en-US" dirty="0" err="1" smtClean="0"/>
              <a:t>Alang</a:t>
            </a:r>
            <a:r>
              <a:rPr lang="en-US" dirty="0" smtClean="0"/>
              <a:t> ship breakers has declined to 50 from 100 last </a:t>
            </a:r>
            <a:r>
              <a:rPr lang="en-US" dirty="0" err="1" smtClean="0"/>
              <a:t>year.Alang</a:t>
            </a:r>
            <a:r>
              <a:rPr lang="en-US" dirty="0" smtClean="0"/>
              <a:t>, hobbled by a collapse in steel prices, is in little position to make capital investments, much less compete against a Chinese state-subsidized industry. From January to April, before the most recent tumult hit full force, China recycled 65 ships, 24.8 percent of the 262 scrapped worldwide during the period, according to the NGO Shipbreaking Platform, behind India's 69 and Bangladesh's 66. In all likelihood, it will be No. 1 in the next quarter.</a:t>
            </a:r>
            <a:endParaRPr lang="en-US" dirty="0"/>
          </a:p>
        </p:txBody>
      </p:sp>
      <p:sp>
        <p:nvSpPr>
          <p:cNvPr id="4" name="Slide Number Placeholder 3"/>
          <p:cNvSpPr>
            <a:spLocks noGrp="1"/>
          </p:cNvSpPr>
          <p:nvPr>
            <p:ph type="sldNum" sz="quarter" idx="10"/>
          </p:nvPr>
        </p:nvSpPr>
        <p:spPr/>
        <p:txBody>
          <a:bodyPr/>
          <a:lstStyle/>
          <a:p>
            <a:fld id="{19EF0687-4964-4910-9B0D-2C9F1938AFD6}" type="slidenum">
              <a:rPr lang="fr-FR" smtClean="0"/>
              <a:pPr/>
              <a:t>6</a:t>
            </a:fld>
            <a:endParaRPr lang="fr-FR"/>
          </a:p>
        </p:txBody>
      </p:sp>
    </p:spTree>
    <p:extLst>
      <p:ext uri="{BB962C8B-B14F-4D97-AF65-F5344CB8AC3E}">
        <p14:creationId xmlns:p14="http://schemas.microsoft.com/office/powerpoint/2010/main" val="88575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7 below shows the high level of correlation between offshore vessel deliveries with a two-year lag and the oil price. If this correlation persists over the coming years, we can expect a decrease of offshore vessel deliveries in 2015 by at least 10%, and further decreases in 2016 and 2017. Nevertheless, over the medium-term, Douglas-Westwood is relatively confident on the offshore vessel market and expects demand for all offshore vessel types to increase by 3.7% per year on average between 2014 and 2025 driven by growing offshore oil and gas supply in the coming years notably in deep offshore fields.</a:t>
            </a:r>
            <a:endParaRPr lang="en-US" dirty="0"/>
          </a:p>
        </p:txBody>
      </p:sp>
      <p:sp>
        <p:nvSpPr>
          <p:cNvPr id="4" name="Slide Number Placeholder 3"/>
          <p:cNvSpPr>
            <a:spLocks noGrp="1"/>
          </p:cNvSpPr>
          <p:nvPr>
            <p:ph type="sldNum" sz="quarter" idx="10"/>
          </p:nvPr>
        </p:nvSpPr>
        <p:spPr/>
        <p:txBody>
          <a:bodyPr/>
          <a:lstStyle/>
          <a:p>
            <a:fld id="{19EF0687-4964-4910-9B0D-2C9F1938AFD6}" type="slidenum">
              <a:rPr lang="fr-FR" smtClean="0"/>
              <a:pPr/>
              <a:t>7</a:t>
            </a:fld>
            <a:endParaRPr lang="fr-FR"/>
          </a:p>
        </p:txBody>
      </p:sp>
    </p:spTree>
    <p:extLst>
      <p:ext uri="{BB962C8B-B14F-4D97-AF65-F5344CB8AC3E}">
        <p14:creationId xmlns:p14="http://schemas.microsoft.com/office/powerpoint/2010/main" val="1462197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42988" rtl="0" eaLnBrk="0" fontAlgn="base" latinLnBrk="0" hangingPunct="0">
              <a:lnSpc>
                <a:spcPct val="100000"/>
              </a:lnSpc>
              <a:spcBef>
                <a:spcPct val="30000"/>
              </a:spcBef>
              <a:spcAft>
                <a:spcPct val="0"/>
              </a:spcAft>
              <a:buClrTx/>
              <a:buSzTx/>
              <a:buFontTx/>
              <a:buNone/>
              <a:tabLst/>
              <a:defRPr/>
            </a:pPr>
            <a:r>
              <a:rPr lang="en-US" dirty="0" smtClean="0"/>
              <a:t>Mr. </a:t>
            </a:r>
            <a:r>
              <a:rPr lang="en-US" dirty="0" err="1" smtClean="0"/>
              <a:t>Mowinckel</a:t>
            </a:r>
            <a:r>
              <a:rPr lang="en-US" dirty="0" smtClean="0"/>
              <a:t>, Assistant Managing Director, Market Analysis and International Relations at the Norwegian Export Credit Agency (GIEK) showed that the outstanding exposure to the offshore segment increased from 32% in January 2012 to 42% in January 2014 of total ship financing. </a:t>
            </a:r>
            <a:r>
              <a:rPr lang="en-US" sz="1400" dirty="0" smtClean="0"/>
              <a:t>Several types of policies have a significant impact on the shipbuilding sector in the context of its offshore activity, in particular local content requirements which are applied in various regions, increasing costs and uncertainty of offshore projects.</a:t>
            </a:r>
          </a:p>
          <a:p>
            <a:endParaRPr lang="en-US" dirty="0"/>
          </a:p>
        </p:txBody>
      </p:sp>
      <p:sp>
        <p:nvSpPr>
          <p:cNvPr id="4" name="Slide Number Placeholder 3"/>
          <p:cNvSpPr>
            <a:spLocks noGrp="1"/>
          </p:cNvSpPr>
          <p:nvPr>
            <p:ph type="sldNum" sz="quarter" idx="10"/>
          </p:nvPr>
        </p:nvSpPr>
        <p:spPr/>
        <p:txBody>
          <a:bodyPr/>
          <a:lstStyle/>
          <a:p>
            <a:fld id="{19EF0687-4964-4910-9B0D-2C9F1938AFD6}" type="slidenum">
              <a:rPr lang="fr-FR" smtClean="0"/>
              <a:pPr/>
              <a:t>8</a:t>
            </a:fld>
            <a:endParaRPr lang="fr-FR"/>
          </a:p>
        </p:txBody>
      </p:sp>
    </p:spTree>
    <p:extLst>
      <p:ext uri="{BB962C8B-B14F-4D97-AF65-F5344CB8AC3E}">
        <p14:creationId xmlns:p14="http://schemas.microsoft.com/office/powerpoint/2010/main" val="3124549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765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Espace réservé du numéro de diapositive 3"/>
          <p:cNvSpPr>
            <a:spLocks noGrp="1"/>
          </p:cNvSpPr>
          <p:nvPr>
            <p:ph type="sldNum" sz="quarter" idx="5"/>
          </p:nvPr>
        </p:nvSpPr>
        <p:spPr bwMode="auto">
          <a:ln>
            <a:miter lim="800000"/>
            <a:headEnd/>
            <a:tailEnd/>
          </a:ln>
        </p:spPr>
        <p:txBody>
          <a:bodyPr/>
          <a:lstStyle/>
          <a:p>
            <a:fld id="{972C96C1-F878-454E-9B88-2D8FC8F1B998}" type="slidenum">
              <a:rPr lang="fr-FR">
                <a:solidFill>
                  <a:prstClr val="black"/>
                </a:solidFill>
              </a:rPr>
              <a:pPr/>
              <a:t>12</a:t>
            </a:fld>
            <a:endParaRPr lang="fr-FR">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765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Espace réservé du numéro de diapositive 3"/>
          <p:cNvSpPr>
            <a:spLocks noGrp="1"/>
          </p:cNvSpPr>
          <p:nvPr>
            <p:ph type="sldNum" sz="quarter" idx="5"/>
          </p:nvPr>
        </p:nvSpPr>
        <p:spPr bwMode="auto">
          <a:ln>
            <a:miter lim="800000"/>
            <a:headEnd/>
            <a:tailEnd/>
          </a:ln>
        </p:spPr>
        <p:txBody>
          <a:bodyPr/>
          <a:lstStyle/>
          <a:p>
            <a:fld id="{972C96C1-F878-454E-9B88-2D8FC8F1B998}" type="slidenum">
              <a:rPr lang="fr-FR">
                <a:solidFill>
                  <a:prstClr val="black"/>
                </a:solidFill>
              </a:rPr>
              <a:pPr/>
              <a:t>21</a:t>
            </a:fld>
            <a:endParaRPr lang="fr-FR">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19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Espace réservé du numéro de diapositive 3"/>
          <p:cNvSpPr>
            <a:spLocks noGrp="1"/>
          </p:cNvSpPr>
          <p:nvPr>
            <p:ph type="sldNum" sz="quarter" idx="5"/>
          </p:nvPr>
        </p:nvSpPr>
        <p:spPr/>
        <p:txBody>
          <a:bodyPr/>
          <a:lstStyle/>
          <a:p>
            <a:fld id="{CD1C1EAB-5F16-4F28-8CFF-E2F3D8EE8414}" type="slidenum">
              <a:rPr lang="fr-FR"/>
              <a:pPr/>
              <a:t>25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7.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6" descr="IMF-1.jpg"/>
          <p:cNvPicPr>
            <a:picLocks noChangeAspect="1"/>
          </p:cNvPicPr>
          <p:nvPr/>
        </p:nvPicPr>
        <p:blipFill>
          <a:blip r:embed="rId2" cstate="print"/>
          <a:srcRect/>
          <a:stretch>
            <a:fillRect/>
          </a:stretch>
        </p:blipFill>
        <p:spPr bwMode="auto">
          <a:xfrm>
            <a:off x="0" y="0"/>
            <a:ext cx="10693400" cy="7561263"/>
          </a:xfrm>
          <a:prstGeom prst="rect">
            <a:avLst/>
          </a:prstGeom>
          <a:noFill/>
          <a:ln w="9525">
            <a:noFill/>
            <a:miter lim="800000"/>
            <a:headEnd/>
            <a:tailEnd/>
          </a:ln>
        </p:spPr>
      </p:pic>
      <p:pic>
        <p:nvPicPr>
          <p:cNvPr id="5" name="Image 7" descr="puce_intro.jpg"/>
          <p:cNvPicPr>
            <a:picLocks noChangeAspect="1"/>
          </p:cNvPicPr>
          <p:nvPr/>
        </p:nvPicPr>
        <p:blipFill>
          <a:blip r:embed="rId3" cstate="print">
            <a:clrChange>
              <a:clrFrom>
                <a:srgbClr val="17151A"/>
              </a:clrFrom>
              <a:clrTo>
                <a:srgbClr val="17151A">
                  <a:alpha val="0"/>
                </a:srgbClr>
              </a:clrTo>
            </a:clrChange>
          </a:blip>
          <a:srcRect/>
          <a:stretch>
            <a:fillRect/>
          </a:stretch>
        </p:blipFill>
        <p:spPr bwMode="auto">
          <a:xfrm>
            <a:off x="2970213" y="3060700"/>
            <a:ext cx="1930400" cy="1612900"/>
          </a:xfrm>
          <a:prstGeom prst="rect">
            <a:avLst/>
          </a:prstGeom>
          <a:noFill/>
          <a:ln w="9525">
            <a:noFill/>
            <a:miter lim="800000"/>
            <a:headEnd/>
            <a:tailEnd/>
          </a:ln>
        </p:spPr>
      </p:pic>
      <p:sp>
        <p:nvSpPr>
          <p:cNvPr id="2" name="Titre 1"/>
          <p:cNvSpPr>
            <a:spLocks noGrp="1"/>
          </p:cNvSpPr>
          <p:nvPr>
            <p:ph type="ctrTitle"/>
          </p:nvPr>
        </p:nvSpPr>
        <p:spPr>
          <a:xfrm>
            <a:off x="4842645" y="2988543"/>
            <a:ext cx="5328591" cy="1272955"/>
          </a:xfrm>
        </p:spPr>
        <p:txBody>
          <a:bodyPr anchor="t"/>
          <a:lstStyle>
            <a:lvl1pPr algn="l">
              <a:defRPr sz="8000" b="1">
                <a:solidFill>
                  <a:srgbClr val="E2001A"/>
                </a:solidFill>
              </a:defRPr>
            </a:lvl1pPr>
          </a:lstStyle>
          <a:p>
            <a:r>
              <a:rPr lang="en-US" smtClean="0"/>
              <a:t>Click to edit Master title style</a:t>
            </a:r>
            <a:endParaRPr lang="fr-FR" dirty="0"/>
          </a:p>
        </p:txBody>
      </p:sp>
      <p:sp>
        <p:nvSpPr>
          <p:cNvPr id="3" name="Sous-titre 2"/>
          <p:cNvSpPr>
            <a:spLocks noGrp="1"/>
          </p:cNvSpPr>
          <p:nvPr>
            <p:ph type="subTitle" idx="1"/>
          </p:nvPr>
        </p:nvSpPr>
        <p:spPr>
          <a:xfrm>
            <a:off x="4842644" y="4068663"/>
            <a:ext cx="5328592" cy="1932323"/>
          </a:xfrm>
        </p:spPr>
        <p:txBody>
          <a:bodyPr>
            <a:normAutofit/>
          </a:bodyPr>
          <a:lstStyle>
            <a:lvl1pPr marL="0" indent="0" algn="l">
              <a:buNone/>
              <a:defRPr sz="6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ces 2">
    <p:bg>
      <p:bgPr>
        <a:solidFill>
          <a:srgbClr val="E2001A">
            <a:alpha val="0"/>
          </a:srgbClr>
        </a:solidFill>
        <a:effectLst/>
      </p:bgPr>
    </p:bg>
    <p:spTree>
      <p:nvGrpSpPr>
        <p:cNvPr id="1" name=""/>
        <p:cNvGrpSpPr/>
        <p:nvPr/>
      </p:nvGrpSpPr>
      <p:grpSpPr>
        <a:xfrm>
          <a:off x="0" y="0"/>
          <a:ext cx="0" cy="0"/>
          <a:chOff x="0" y="0"/>
          <a:chExt cx="0" cy="0"/>
        </a:xfrm>
      </p:grpSpPr>
      <p:pic>
        <p:nvPicPr>
          <p:cNvPr id="4" name="Image 7" descr="IMF-7.jpg"/>
          <p:cNvPicPr>
            <a:picLocks noChangeAspect="1"/>
          </p:cNvPicPr>
          <p:nvPr/>
        </p:nvPicPr>
        <p:blipFill>
          <a:blip r:embed="rId2" cstate="print">
            <a:clrChange>
              <a:clrFrom>
                <a:srgbClr val="EBECEE"/>
              </a:clrFrom>
              <a:clrTo>
                <a:srgbClr val="EBECEE">
                  <a:alpha val="0"/>
                </a:srgbClr>
              </a:clrTo>
            </a:clrChange>
          </a:blip>
          <a:srcRect/>
          <a:stretch>
            <a:fillRect/>
          </a:stretch>
        </p:blipFill>
        <p:spPr bwMode="auto">
          <a:xfrm>
            <a:off x="-17463" y="1588"/>
            <a:ext cx="10693401" cy="7556500"/>
          </a:xfrm>
          <a:prstGeom prst="rect">
            <a:avLst/>
          </a:prstGeom>
          <a:noFill/>
          <a:ln w="9525">
            <a:noFill/>
            <a:miter lim="800000"/>
            <a:headEnd/>
            <a:tailEnd/>
          </a:ln>
        </p:spPr>
      </p:pic>
      <p:sp>
        <p:nvSpPr>
          <p:cNvPr id="5" name="Titre 1"/>
          <p:cNvSpPr txBox="1">
            <a:spLocks/>
          </p:cNvSpPr>
          <p:nvPr/>
        </p:nvSpPr>
        <p:spPr>
          <a:xfrm>
            <a:off x="522288" y="900113"/>
            <a:ext cx="6624637" cy="1152525"/>
          </a:xfrm>
          <a:prstGeom prst="rect">
            <a:avLst/>
          </a:prstGeom>
        </p:spPr>
        <p:txBody>
          <a:bodyPr lIns="104306" tIns="52153" rIns="104306" bIns="52153" anchor="ctr"/>
          <a:lstStyle/>
          <a:p>
            <a:endParaRPr lang="en-US" sz="6000" b="1">
              <a:solidFill>
                <a:srgbClr val="1A171B"/>
              </a:solidFill>
            </a:endParaRPr>
          </a:p>
        </p:txBody>
      </p:sp>
      <p:sp>
        <p:nvSpPr>
          <p:cNvPr id="6" name="Espace réservé du pied de page 4"/>
          <p:cNvSpPr txBox="1">
            <a:spLocks/>
          </p:cNvSpPr>
          <p:nvPr/>
        </p:nvSpPr>
        <p:spPr>
          <a:xfrm>
            <a:off x="306388" y="7308850"/>
            <a:ext cx="5545137" cy="157163"/>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tx1"/>
                </a:solidFill>
                <a:cs typeface="+mn-cs"/>
              </a:rPr>
              <a:t>Industri</a:t>
            </a:r>
            <a:r>
              <a:rPr b="0" dirty="0">
                <a:solidFill>
                  <a:schemeClr val="tx1"/>
                </a:solidFill>
                <a:cs typeface="+mn-cs"/>
              </a:rPr>
              <a:t> ALL</a:t>
            </a:r>
          </a:p>
        </p:txBody>
      </p:sp>
      <p:sp>
        <p:nvSpPr>
          <p:cNvPr id="10" name="Espace réservé pour une image  9"/>
          <p:cNvSpPr>
            <a:spLocks noGrp="1"/>
          </p:cNvSpPr>
          <p:nvPr>
            <p:ph type="pic" sz="quarter" idx="20"/>
          </p:nvPr>
        </p:nvSpPr>
        <p:spPr>
          <a:xfrm>
            <a:off x="0" y="0"/>
            <a:ext cx="10693400" cy="7561263"/>
          </a:xfrm>
        </p:spPr>
        <p:txBody>
          <a:bodyPr/>
          <a:lstStyle/>
          <a:p>
            <a:pPr lvl="0"/>
            <a:r>
              <a:rPr lang="en-US" noProof="0" smtClean="0"/>
              <a:t>Click icon to add picture</a:t>
            </a:r>
            <a:endParaRPr lang="fr-FR" noProof="0" dirty="0"/>
          </a:p>
        </p:txBody>
      </p:sp>
      <p:sp>
        <p:nvSpPr>
          <p:cNvPr id="11" name="Espace réservé du texte 20"/>
          <p:cNvSpPr>
            <a:spLocks noGrp="1"/>
          </p:cNvSpPr>
          <p:nvPr>
            <p:ph type="body" sz="quarter" idx="17"/>
          </p:nvPr>
        </p:nvSpPr>
        <p:spPr>
          <a:xfrm>
            <a:off x="1602284" y="1188343"/>
            <a:ext cx="6985769" cy="2592288"/>
          </a:xfrm>
        </p:spPr>
        <p:txBody>
          <a:bodyPr>
            <a:noAutofit/>
          </a:bodyPr>
          <a:lstStyle>
            <a:lvl1pPr marL="648000" indent="-648000" algn="l">
              <a:spcBef>
                <a:spcPts val="0"/>
              </a:spcBef>
              <a:buSzPct val="180000"/>
              <a:buFontTx/>
              <a:buBlip>
                <a:blip r:embed="rId3"/>
              </a:buBlip>
              <a:defRPr lang="fr-FR" sz="2400" b="0" smtClean="0">
                <a:solidFill>
                  <a:srgbClr val="221E1F"/>
                </a:solidFill>
                <a:ea typeface="Calibri"/>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7" name="Espace réservé du pied de page 5"/>
          <p:cNvSpPr>
            <a:spLocks noGrp="1"/>
          </p:cNvSpPr>
          <p:nvPr>
            <p:ph type="ftr" sz="quarter" idx="21"/>
          </p:nvPr>
        </p:nvSpPr>
        <p:spPr>
          <a:xfrm>
            <a:off x="1133475" y="7321550"/>
            <a:ext cx="5508625" cy="144463"/>
          </a:xfrm>
        </p:spPr>
        <p:txBody>
          <a:bodyPr/>
          <a:lstStyle>
            <a:lvl1pPr>
              <a:defRPr/>
            </a:lvl1pPr>
          </a:lstStyle>
          <a:p>
            <a:pPr>
              <a:defRPr/>
            </a:pPr>
            <a:r>
              <a:rPr lang="fr-FR"/>
              <a:t>TITLE</a:t>
            </a:r>
          </a:p>
        </p:txBody>
      </p:sp>
      <p:sp>
        <p:nvSpPr>
          <p:cNvPr id="8" name="Espace réservé du numéro de diapositive 6"/>
          <p:cNvSpPr>
            <a:spLocks noGrp="1"/>
          </p:cNvSpPr>
          <p:nvPr>
            <p:ph type="sldNum" sz="quarter" idx="22"/>
          </p:nvPr>
        </p:nvSpPr>
        <p:spPr>
          <a:xfrm>
            <a:off x="7891463" y="7321550"/>
            <a:ext cx="2495550" cy="174625"/>
          </a:xfrm>
        </p:spPr>
        <p:txBody>
          <a:bodyPr/>
          <a:lstStyle>
            <a:lvl1pPr>
              <a:defRPr/>
            </a:lvl1pPr>
          </a:lstStyle>
          <a:p>
            <a:fld id="{53DD9ED9-11DA-44CF-BB46-4BC4D764B6CF}" type="slidenum">
              <a:rPr lang="fr-F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ces 3">
    <p:bg>
      <p:bgPr>
        <a:solidFill>
          <a:srgbClr val="E2001A">
            <a:alpha val="0"/>
          </a:srgbClr>
        </a:solidFill>
        <a:effectLst/>
      </p:bgPr>
    </p:bg>
    <p:spTree>
      <p:nvGrpSpPr>
        <p:cNvPr id="1" name=""/>
        <p:cNvGrpSpPr/>
        <p:nvPr/>
      </p:nvGrpSpPr>
      <p:grpSpPr>
        <a:xfrm>
          <a:off x="0" y="0"/>
          <a:ext cx="0" cy="0"/>
          <a:chOff x="0" y="0"/>
          <a:chExt cx="0" cy="0"/>
        </a:xfrm>
      </p:grpSpPr>
      <p:pic>
        <p:nvPicPr>
          <p:cNvPr id="4" name="Image 7" descr="IMF-8.jpg"/>
          <p:cNvPicPr>
            <a:picLocks noChangeAspect="1"/>
          </p:cNvPicPr>
          <p:nvPr/>
        </p:nvPicPr>
        <p:blipFill>
          <a:blip r:embed="rId2" cstate="print">
            <a:clrChange>
              <a:clrFrom>
                <a:srgbClr val="EBECEE"/>
              </a:clrFrom>
              <a:clrTo>
                <a:srgbClr val="EBECEE">
                  <a:alpha val="0"/>
                </a:srgbClr>
              </a:clrTo>
            </a:clrChange>
          </a:blip>
          <a:srcRect/>
          <a:stretch>
            <a:fillRect/>
          </a:stretch>
        </p:blipFill>
        <p:spPr bwMode="auto">
          <a:xfrm>
            <a:off x="0" y="-36513"/>
            <a:ext cx="10693400" cy="7556501"/>
          </a:xfrm>
          <a:prstGeom prst="rect">
            <a:avLst/>
          </a:prstGeom>
          <a:noFill/>
          <a:ln w="9525">
            <a:noFill/>
            <a:miter lim="800000"/>
            <a:headEnd/>
            <a:tailEnd/>
          </a:ln>
        </p:spPr>
      </p:pic>
      <p:sp>
        <p:nvSpPr>
          <p:cNvPr id="5" name="Titre 1"/>
          <p:cNvSpPr txBox="1">
            <a:spLocks/>
          </p:cNvSpPr>
          <p:nvPr/>
        </p:nvSpPr>
        <p:spPr>
          <a:xfrm>
            <a:off x="522288" y="900113"/>
            <a:ext cx="6624637" cy="1152525"/>
          </a:xfrm>
          <a:prstGeom prst="rect">
            <a:avLst/>
          </a:prstGeom>
        </p:spPr>
        <p:txBody>
          <a:bodyPr lIns="104306" tIns="52153" rIns="104306" bIns="52153" anchor="ctr"/>
          <a:lstStyle/>
          <a:p>
            <a:endParaRPr lang="en-US" sz="6000" b="1">
              <a:solidFill>
                <a:srgbClr val="1A171B"/>
              </a:solidFill>
            </a:endParaRPr>
          </a:p>
        </p:txBody>
      </p:sp>
      <p:cxnSp>
        <p:nvCxnSpPr>
          <p:cNvPr id="6" name="Connecteur droit 8"/>
          <p:cNvCxnSpPr/>
          <p:nvPr/>
        </p:nvCxnSpPr>
        <p:spPr>
          <a:xfrm>
            <a:off x="377825" y="7207250"/>
            <a:ext cx="993775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tx1"/>
                </a:solidFill>
                <a:cs typeface="+mn-cs"/>
              </a:rPr>
              <a:t>Industri</a:t>
            </a:r>
            <a:r>
              <a:rPr b="0" dirty="0">
                <a:solidFill>
                  <a:schemeClr val="tx1"/>
                </a:solidFill>
                <a:cs typeface="+mn-cs"/>
              </a:rPr>
              <a:t> ALL</a:t>
            </a:r>
          </a:p>
        </p:txBody>
      </p:sp>
      <p:sp>
        <p:nvSpPr>
          <p:cNvPr id="12" name="Espace réservé pour une image  11"/>
          <p:cNvSpPr>
            <a:spLocks noGrp="1"/>
          </p:cNvSpPr>
          <p:nvPr>
            <p:ph type="pic" sz="quarter" idx="20"/>
          </p:nvPr>
        </p:nvSpPr>
        <p:spPr>
          <a:xfrm>
            <a:off x="0" y="0"/>
            <a:ext cx="10693400" cy="7561263"/>
          </a:xfrm>
        </p:spPr>
        <p:txBody>
          <a:bodyPr/>
          <a:lstStyle/>
          <a:p>
            <a:pPr lvl="0"/>
            <a:r>
              <a:rPr lang="en-US" noProof="0" smtClean="0"/>
              <a:t>Click icon to add picture</a:t>
            </a:r>
            <a:endParaRPr lang="fr-FR" noProof="0"/>
          </a:p>
        </p:txBody>
      </p:sp>
      <p:sp>
        <p:nvSpPr>
          <p:cNvPr id="11" name="Espace réservé du texte 20"/>
          <p:cNvSpPr>
            <a:spLocks noGrp="1"/>
          </p:cNvSpPr>
          <p:nvPr>
            <p:ph type="body" sz="quarter" idx="17"/>
          </p:nvPr>
        </p:nvSpPr>
        <p:spPr>
          <a:xfrm>
            <a:off x="1602284" y="1188343"/>
            <a:ext cx="6985769" cy="2592288"/>
          </a:xfrm>
        </p:spPr>
        <p:txBody>
          <a:bodyPr>
            <a:noAutofit/>
          </a:bodyPr>
          <a:lstStyle>
            <a:lvl1pPr marL="648000" indent="-648000" algn="l">
              <a:spcBef>
                <a:spcPts val="0"/>
              </a:spcBef>
              <a:buSzPct val="180000"/>
              <a:buFontTx/>
              <a:buBlip>
                <a:blip r:embed="rId3"/>
              </a:buBlip>
              <a:defRPr lang="fr-FR" sz="2400" b="0" smtClean="0">
                <a:solidFill>
                  <a:srgbClr val="221E1F"/>
                </a:solidFill>
                <a:ea typeface="Calibri"/>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8" name="Espace réservé du pied de page 5"/>
          <p:cNvSpPr>
            <a:spLocks noGrp="1"/>
          </p:cNvSpPr>
          <p:nvPr>
            <p:ph type="ftr" sz="quarter" idx="21"/>
          </p:nvPr>
        </p:nvSpPr>
        <p:spPr>
          <a:xfrm>
            <a:off x="1133475" y="7278688"/>
            <a:ext cx="5508625" cy="144462"/>
          </a:xfrm>
        </p:spPr>
        <p:txBody>
          <a:bodyPr/>
          <a:lstStyle>
            <a:lvl1pPr>
              <a:defRPr/>
            </a:lvl1pPr>
          </a:lstStyle>
          <a:p>
            <a:pPr>
              <a:defRPr/>
            </a:pPr>
            <a:r>
              <a:rPr lang="fr-FR"/>
              <a:t>TITLE</a:t>
            </a:r>
          </a:p>
        </p:txBody>
      </p:sp>
      <p:sp>
        <p:nvSpPr>
          <p:cNvPr id="9" name="Espace réservé du numéro de diapositive 6"/>
          <p:cNvSpPr>
            <a:spLocks noGrp="1"/>
          </p:cNvSpPr>
          <p:nvPr>
            <p:ph type="sldNum" sz="quarter" idx="22"/>
          </p:nvPr>
        </p:nvSpPr>
        <p:spPr>
          <a:xfrm>
            <a:off x="7891463" y="7278688"/>
            <a:ext cx="2495550" cy="174625"/>
          </a:xfrm>
        </p:spPr>
        <p:txBody>
          <a:bodyPr/>
          <a:lstStyle>
            <a:lvl1pPr>
              <a:defRPr>
                <a:solidFill>
                  <a:srgbClr val="1A171B"/>
                </a:solidFill>
              </a:defRPr>
            </a:lvl1pPr>
          </a:lstStyle>
          <a:p>
            <a:fld id="{A2598EE5-5213-49C5-B5A1-9CE8E8A53276}" type="slidenum">
              <a:rPr lang="fr-FR"/>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p:bg>
      <p:bgPr>
        <a:solidFill>
          <a:srgbClr val="E2001A">
            <a:alpha val="0"/>
          </a:srgbClr>
        </a:solidFill>
        <a:effectLst/>
      </p:bgPr>
    </p:bg>
    <p:spTree>
      <p:nvGrpSpPr>
        <p:cNvPr id="1" name=""/>
        <p:cNvGrpSpPr/>
        <p:nvPr/>
      </p:nvGrpSpPr>
      <p:grpSpPr>
        <a:xfrm>
          <a:off x="0" y="0"/>
          <a:ext cx="0" cy="0"/>
          <a:chOff x="0" y="0"/>
          <a:chExt cx="0" cy="0"/>
        </a:xfrm>
      </p:grpSpPr>
      <p:pic>
        <p:nvPicPr>
          <p:cNvPr id="7" name="Image 6" descr="puce3.jpg"/>
          <p:cNvPicPr>
            <a:picLocks noChangeAspect="1"/>
          </p:cNvPicPr>
          <p:nvPr/>
        </p:nvPicPr>
        <p:blipFill>
          <a:blip r:embed="rId2" cstate="print"/>
          <a:srcRect/>
          <a:stretch>
            <a:fillRect/>
          </a:stretch>
        </p:blipFill>
        <p:spPr bwMode="auto">
          <a:xfrm>
            <a:off x="1385888" y="468313"/>
            <a:ext cx="1295400" cy="1193800"/>
          </a:xfrm>
          <a:prstGeom prst="rect">
            <a:avLst/>
          </a:prstGeom>
          <a:noFill/>
          <a:ln w="9525">
            <a:noFill/>
            <a:miter lim="800000"/>
            <a:headEnd/>
            <a:tailEnd/>
          </a:ln>
        </p:spPr>
      </p:pic>
      <p:pic>
        <p:nvPicPr>
          <p:cNvPr id="8" name="Image 7" descr="logo_fdblanc.jpg"/>
          <p:cNvPicPr>
            <a:picLocks noChangeAspect="1"/>
          </p:cNvPicPr>
          <p:nvPr/>
        </p:nvPicPr>
        <p:blipFill>
          <a:blip r:embed="rId3" cstate="print"/>
          <a:srcRect/>
          <a:stretch>
            <a:fillRect/>
          </a:stretch>
        </p:blipFill>
        <p:spPr bwMode="auto">
          <a:xfrm>
            <a:off x="9117013" y="6026150"/>
            <a:ext cx="1270000" cy="1066800"/>
          </a:xfrm>
          <a:prstGeom prst="rect">
            <a:avLst/>
          </a:prstGeom>
          <a:noFill/>
          <a:ln w="9525">
            <a:noFill/>
            <a:miter lim="800000"/>
            <a:headEnd/>
            <a:tailEnd/>
          </a:ln>
        </p:spPr>
      </p:pic>
      <p:cxnSp>
        <p:nvCxnSpPr>
          <p:cNvPr id="9" name="Connecteur droit 8"/>
          <p:cNvCxnSpPr/>
          <p:nvPr/>
        </p:nvCxnSpPr>
        <p:spPr>
          <a:xfrm>
            <a:off x="377825" y="7207250"/>
            <a:ext cx="993775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tx1"/>
                </a:solidFill>
                <a:cs typeface="+mn-cs"/>
              </a:rPr>
              <a:t>Industri</a:t>
            </a:r>
            <a:r>
              <a:rPr b="0" dirty="0">
                <a:solidFill>
                  <a:schemeClr val="tx1"/>
                </a:solidFill>
                <a:cs typeface="+mn-cs"/>
              </a:rPr>
              <a:t> ALL</a:t>
            </a:r>
          </a:p>
        </p:txBody>
      </p:sp>
      <p:sp>
        <p:nvSpPr>
          <p:cNvPr id="2" name="Titre 1"/>
          <p:cNvSpPr>
            <a:spLocks noGrp="1"/>
          </p:cNvSpPr>
          <p:nvPr>
            <p:ph type="title"/>
          </p:nvPr>
        </p:nvSpPr>
        <p:spPr>
          <a:xfrm>
            <a:off x="2682404" y="669658"/>
            <a:ext cx="6336704"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2682404" y="1272244"/>
            <a:ext cx="6336704" cy="996219"/>
          </a:xfrm>
        </p:spPr>
        <p:txBody>
          <a:bodyPr>
            <a:normAutofit/>
          </a:bodyPr>
          <a:lstStyle>
            <a:lvl1pPr marL="0" indent="0" algn="l">
              <a:buNone/>
              <a:defRPr sz="5000">
                <a:solidFill>
                  <a:srgbClr val="E2001A"/>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3" name="Espace réservé du texte 12"/>
          <p:cNvSpPr>
            <a:spLocks noGrp="1"/>
          </p:cNvSpPr>
          <p:nvPr>
            <p:ph type="body" sz="quarter" idx="18"/>
          </p:nvPr>
        </p:nvSpPr>
        <p:spPr>
          <a:xfrm>
            <a:off x="1530276" y="2340471"/>
            <a:ext cx="7488312" cy="1368152"/>
          </a:xfrm>
        </p:spPr>
        <p:txBody>
          <a:bodyPr/>
          <a:lstStyle>
            <a:lvl1pPr marL="0" indent="0">
              <a:spcBef>
                <a:spcPts val="0"/>
              </a:spcBef>
              <a:buFont typeface="Arial" pitchFamily="34" charset="0"/>
              <a:buNone/>
              <a:defRPr sz="2400" b="1">
                <a:solidFill>
                  <a:srgbClr val="E2001A"/>
                </a:solidFill>
                <a:latin typeface="Arial" pitchFamily="34" charset="0"/>
                <a:cs typeface="Arial" pitchFamily="34" charset="0"/>
              </a:defRPr>
            </a:lvl1pPr>
            <a:lvl2pPr marL="0" indent="0">
              <a:spcBef>
                <a:spcPts val="0"/>
              </a:spcBef>
              <a:buFont typeface="Arial" pitchFamily="34" charset="0"/>
              <a:buNone/>
              <a:defRPr sz="1400">
                <a:latin typeface="Arial" pitchFamily="34" charset="0"/>
                <a:cs typeface="Arial" pitchFamily="34" charset="0"/>
              </a:defRPr>
            </a:lvl2pPr>
            <a:lvl3pPr indent="0">
              <a:spcBef>
                <a:spcPts val="0"/>
              </a:spcBef>
              <a:buFont typeface="Arial" pitchFamily="34" charset="0"/>
              <a:buNone/>
              <a:defRPr/>
            </a:lvl3pPr>
            <a:lvl4pPr indent="0">
              <a:spcBef>
                <a:spcPts val="0"/>
              </a:spcBef>
              <a:buFont typeface="Arial" pitchFamily="34" charset="0"/>
              <a:buNone/>
              <a:defRPr/>
            </a:lvl4pPr>
            <a:lvl5pPr indent="0">
              <a:spcBef>
                <a:spcPts val="0"/>
              </a:spcBef>
              <a:buFont typeface="Arial" pitchFamily="34" charset="0"/>
              <a:buNone/>
              <a:defRPr/>
            </a:lvl5pPr>
          </a:lstStyle>
          <a:p>
            <a:pPr lvl="0"/>
            <a:r>
              <a:rPr lang="en-US" smtClean="0"/>
              <a:t>Click to edit Master text styles</a:t>
            </a:r>
          </a:p>
        </p:txBody>
      </p:sp>
      <p:sp>
        <p:nvSpPr>
          <p:cNvPr id="17" name="Espace réservé du graphique 16"/>
          <p:cNvSpPr>
            <a:spLocks noGrp="1"/>
          </p:cNvSpPr>
          <p:nvPr>
            <p:ph type="chart" sz="quarter" idx="19"/>
          </p:nvPr>
        </p:nvSpPr>
        <p:spPr>
          <a:xfrm>
            <a:off x="1530276" y="3636615"/>
            <a:ext cx="7488312" cy="3384376"/>
          </a:xfrm>
        </p:spPr>
        <p:txBody>
          <a:bodyPr rtlCol="0">
            <a:normAutofit/>
          </a:bodyPr>
          <a:lstStyle/>
          <a:p>
            <a:pPr lvl="0"/>
            <a:r>
              <a:rPr lang="en-US" noProof="0" smtClean="0"/>
              <a:t>Click icon to add chart</a:t>
            </a:r>
            <a:endParaRPr lang="fr-FR" noProof="0" dirty="0" smtClean="0"/>
          </a:p>
        </p:txBody>
      </p:sp>
      <p:sp>
        <p:nvSpPr>
          <p:cNvPr id="15" name="Espace réservé du texte 14"/>
          <p:cNvSpPr>
            <a:spLocks noGrp="1"/>
          </p:cNvSpPr>
          <p:nvPr>
            <p:ph type="body" sz="quarter" idx="22"/>
          </p:nvPr>
        </p:nvSpPr>
        <p:spPr>
          <a:xfrm>
            <a:off x="1530350" y="2916558"/>
            <a:ext cx="7488238" cy="720057"/>
          </a:xfrm>
        </p:spPr>
        <p:txBody>
          <a:bodyPr/>
          <a:lstStyle>
            <a:lvl1pPr marL="0">
              <a:lnSpc>
                <a:spcPts val="2200"/>
              </a:lnSpc>
              <a:spcBef>
                <a:spcPts val="0"/>
              </a:spcBef>
              <a:buFontTx/>
              <a:buNone/>
              <a:defRPr sz="1400">
                <a:latin typeface="Arial" pitchFamily="34" charset="0"/>
                <a:cs typeface="Arial" pitchFamily="34" charset="0"/>
              </a:defRPr>
            </a:lvl1pPr>
          </a:lstStyle>
          <a:p>
            <a:pPr lvl="0"/>
            <a:r>
              <a:rPr lang="en-US" smtClean="0"/>
              <a:t>Click to edit Master text styles</a:t>
            </a:r>
          </a:p>
        </p:txBody>
      </p:sp>
      <p:sp>
        <p:nvSpPr>
          <p:cNvPr id="12" name="Espace réservé du pied de page 5"/>
          <p:cNvSpPr>
            <a:spLocks noGrp="1"/>
          </p:cNvSpPr>
          <p:nvPr>
            <p:ph type="ftr" sz="quarter" idx="23"/>
          </p:nvPr>
        </p:nvSpPr>
        <p:spPr>
          <a:xfrm>
            <a:off x="1133475" y="7278688"/>
            <a:ext cx="5508625" cy="144462"/>
          </a:xfrm>
        </p:spPr>
        <p:txBody>
          <a:bodyPr/>
          <a:lstStyle>
            <a:lvl1pPr>
              <a:defRPr/>
            </a:lvl1pPr>
          </a:lstStyle>
          <a:p>
            <a:pPr>
              <a:defRPr/>
            </a:pPr>
            <a:r>
              <a:rPr lang="fr-FR"/>
              <a:t>TITLE</a:t>
            </a:r>
          </a:p>
        </p:txBody>
      </p:sp>
      <p:sp>
        <p:nvSpPr>
          <p:cNvPr id="14" name="Espace réservé du numéro de diapositive 6"/>
          <p:cNvSpPr>
            <a:spLocks noGrp="1"/>
          </p:cNvSpPr>
          <p:nvPr>
            <p:ph type="sldNum" sz="quarter" idx="24"/>
          </p:nvPr>
        </p:nvSpPr>
        <p:spPr>
          <a:xfrm>
            <a:off x="7891463" y="7278688"/>
            <a:ext cx="2495550" cy="174625"/>
          </a:xfrm>
        </p:spPr>
        <p:txBody>
          <a:bodyPr/>
          <a:lstStyle>
            <a:lvl1pPr>
              <a:defRPr>
                <a:solidFill>
                  <a:srgbClr val="1A171B"/>
                </a:solidFill>
              </a:defRPr>
            </a:lvl1pPr>
          </a:lstStyle>
          <a:p>
            <a:fld id="{C03AD923-C8C7-468E-9AD6-E97A0611BBF4}" type="slidenum">
              <a:rPr lang="fr-FR"/>
              <a:pPr/>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s">
    <p:bg>
      <p:bgPr>
        <a:solidFill>
          <a:srgbClr val="E2001A">
            <a:alpha val="0"/>
          </a:srgbClr>
        </a:solidFill>
        <a:effectLst/>
      </p:bgPr>
    </p:bg>
    <p:spTree>
      <p:nvGrpSpPr>
        <p:cNvPr id="1" name=""/>
        <p:cNvGrpSpPr/>
        <p:nvPr/>
      </p:nvGrpSpPr>
      <p:grpSpPr>
        <a:xfrm>
          <a:off x="0" y="0"/>
          <a:ext cx="0" cy="0"/>
          <a:chOff x="0" y="0"/>
          <a:chExt cx="0" cy="0"/>
        </a:xfrm>
      </p:grpSpPr>
      <p:pic>
        <p:nvPicPr>
          <p:cNvPr id="7" name="Image 7" descr="IMF-10.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0" y="1588"/>
            <a:ext cx="10693400" cy="7558087"/>
          </a:xfrm>
          <a:prstGeom prst="rect">
            <a:avLst/>
          </a:prstGeom>
          <a:noFill/>
          <a:ln w="9525">
            <a:noFill/>
            <a:miter lim="800000"/>
            <a:headEnd/>
            <a:tailEnd/>
          </a:ln>
        </p:spPr>
      </p:pic>
      <p:pic>
        <p:nvPicPr>
          <p:cNvPr id="8" name="Image 8" descr="logo_fdnoir2.jpg"/>
          <p:cNvPicPr>
            <a:picLocks noChangeAspect="1"/>
          </p:cNvPicPr>
          <p:nvPr/>
        </p:nvPicPr>
        <p:blipFill>
          <a:blip r:embed="rId3" cstate="print">
            <a:clrChange>
              <a:clrFrom>
                <a:srgbClr val="17151A"/>
              </a:clrFrom>
              <a:clrTo>
                <a:srgbClr val="17151A">
                  <a:alpha val="0"/>
                </a:srgbClr>
              </a:clrTo>
            </a:clrChange>
          </a:blip>
          <a:srcRect/>
          <a:stretch>
            <a:fillRect/>
          </a:stretch>
        </p:blipFill>
        <p:spPr bwMode="auto">
          <a:xfrm>
            <a:off x="9234488" y="5797550"/>
            <a:ext cx="1193800" cy="1231900"/>
          </a:xfrm>
          <a:prstGeom prst="rect">
            <a:avLst/>
          </a:prstGeom>
          <a:noFill/>
          <a:ln w="9525">
            <a:noFill/>
            <a:miter lim="800000"/>
            <a:headEnd/>
            <a:tailEnd/>
          </a:ln>
        </p:spPr>
      </p:pic>
      <p:cxnSp>
        <p:nvCxnSpPr>
          <p:cNvPr id="9" name="Connecteur droit 8"/>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bg1"/>
                </a:solidFill>
                <a:cs typeface="+mn-cs"/>
              </a:rPr>
              <a:t>Industri</a:t>
            </a:r>
            <a:r>
              <a:rPr b="0" dirty="0">
                <a:solidFill>
                  <a:schemeClr val="bg1"/>
                </a:solidFill>
                <a:cs typeface="+mn-cs"/>
              </a:rPr>
              <a:t> ALL</a:t>
            </a:r>
          </a:p>
        </p:txBody>
      </p:sp>
      <p:sp>
        <p:nvSpPr>
          <p:cNvPr id="2" name="Titre 1"/>
          <p:cNvSpPr>
            <a:spLocks noGrp="1"/>
          </p:cNvSpPr>
          <p:nvPr>
            <p:ph type="title"/>
          </p:nvPr>
        </p:nvSpPr>
        <p:spPr>
          <a:xfrm>
            <a:off x="4914652" y="1332359"/>
            <a:ext cx="4104456" cy="734709"/>
          </a:xfrm>
        </p:spPr>
        <p:txBody>
          <a:bodyPr/>
          <a:lstStyle>
            <a:lvl1pPr algn="l">
              <a:defRPr sz="6000" b="1">
                <a:solidFill>
                  <a:srgbClr val="E2001A"/>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4914652" y="1980431"/>
            <a:ext cx="4104456" cy="996219"/>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3" name="Espace réservé du texte 12"/>
          <p:cNvSpPr>
            <a:spLocks noGrp="1"/>
          </p:cNvSpPr>
          <p:nvPr>
            <p:ph type="body" sz="quarter" idx="18"/>
          </p:nvPr>
        </p:nvSpPr>
        <p:spPr>
          <a:xfrm>
            <a:off x="4842644" y="3348583"/>
            <a:ext cx="4175944" cy="432048"/>
          </a:xfrm>
        </p:spPr>
        <p:txBody>
          <a:bodyPr/>
          <a:lstStyle>
            <a:lvl1pPr marL="0" indent="0">
              <a:spcBef>
                <a:spcPts val="0"/>
              </a:spcBef>
              <a:buFont typeface="Arial" pitchFamily="34" charset="0"/>
              <a:buNone/>
              <a:defRPr sz="2400" b="1">
                <a:solidFill>
                  <a:srgbClr val="E2001A"/>
                </a:solidFill>
                <a:latin typeface="Arial" pitchFamily="34" charset="0"/>
                <a:cs typeface="Arial" pitchFamily="34" charset="0"/>
              </a:defRPr>
            </a:lvl1pPr>
            <a:lvl2pPr marL="0" indent="0">
              <a:spcBef>
                <a:spcPts val="0"/>
              </a:spcBef>
              <a:buFont typeface="Arial" pitchFamily="34" charset="0"/>
              <a:buNone/>
              <a:defRPr sz="1400">
                <a:solidFill>
                  <a:schemeClr val="bg1"/>
                </a:solidFill>
                <a:latin typeface="Arial" pitchFamily="34" charset="0"/>
                <a:cs typeface="Arial" pitchFamily="34" charset="0"/>
              </a:defRPr>
            </a:lvl2pPr>
            <a:lvl3pPr indent="0">
              <a:spcBef>
                <a:spcPts val="0"/>
              </a:spcBef>
              <a:buFont typeface="Arial" pitchFamily="34" charset="0"/>
              <a:buNone/>
              <a:defRPr/>
            </a:lvl3pPr>
            <a:lvl4pPr indent="0">
              <a:spcBef>
                <a:spcPts val="0"/>
              </a:spcBef>
              <a:buFont typeface="Arial" pitchFamily="34" charset="0"/>
              <a:buNone/>
              <a:defRPr/>
            </a:lvl4pPr>
            <a:lvl5pPr indent="0">
              <a:spcBef>
                <a:spcPts val="0"/>
              </a:spcBef>
              <a:buFont typeface="Arial" pitchFamily="34" charset="0"/>
              <a:buNone/>
              <a:defRPr/>
            </a:lvl5pPr>
          </a:lstStyle>
          <a:p>
            <a:pPr lvl="0"/>
            <a:r>
              <a:rPr lang="en-US" smtClean="0"/>
              <a:t>Click to edit Master text styles</a:t>
            </a:r>
          </a:p>
        </p:txBody>
      </p:sp>
      <p:sp>
        <p:nvSpPr>
          <p:cNvPr id="17" name="Espace réservé du texte 16"/>
          <p:cNvSpPr>
            <a:spLocks noGrp="1"/>
          </p:cNvSpPr>
          <p:nvPr>
            <p:ph type="body" sz="quarter" idx="21"/>
          </p:nvPr>
        </p:nvSpPr>
        <p:spPr>
          <a:xfrm>
            <a:off x="4841875" y="3852639"/>
            <a:ext cx="4177233" cy="2232249"/>
          </a:xfrm>
        </p:spPr>
        <p:txBody>
          <a:bodyPr/>
          <a:lstStyle>
            <a:lvl1pPr marL="0" indent="0">
              <a:lnSpc>
                <a:spcPts val="2200"/>
              </a:lnSpc>
              <a:spcBef>
                <a:spcPts val="0"/>
              </a:spcBef>
              <a:buNone/>
              <a:defRPr sz="1400">
                <a:solidFill>
                  <a:schemeClr val="bg1"/>
                </a:solidFill>
                <a:latin typeface="Arial" pitchFamily="34" charset="0"/>
                <a:cs typeface="Arial" pitchFamily="34" charset="0"/>
              </a:defRPr>
            </a:lvl1pPr>
            <a:lvl2pPr>
              <a:lnSpc>
                <a:spcPct val="150000"/>
              </a:lnSpc>
              <a:spcBef>
                <a:spcPts val="0"/>
              </a:spcBef>
              <a:buNone/>
              <a:defRPr sz="1200">
                <a:latin typeface="Arial" pitchFamily="34" charset="0"/>
                <a:cs typeface="Arial" pitchFamily="34" charset="0"/>
              </a:defRPr>
            </a:lvl2pPr>
            <a:lvl3pPr>
              <a:lnSpc>
                <a:spcPct val="150000"/>
              </a:lnSpc>
              <a:spcBef>
                <a:spcPts val="0"/>
              </a:spcBef>
              <a:buNone/>
              <a:defRPr sz="1200">
                <a:latin typeface="Arial" pitchFamily="34" charset="0"/>
                <a:cs typeface="Arial" pitchFamily="34" charset="0"/>
              </a:defRPr>
            </a:lvl3pPr>
            <a:lvl4pPr>
              <a:lnSpc>
                <a:spcPct val="150000"/>
              </a:lnSpc>
              <a:spcBef>
                <a:spcPts val="0"/>
              </a:spcBef>
              <a:buNone/>
              <a:defRPr sz="1200">
                <a:latin typeface="Arial" pitchFamily="34" charset="0"/>
                <a:cs typeface="Arial" pitchFamily="34" charset="0"/>
              </a:defRPr>
            </a:lvl4pPr>
            <a:lvl5pPr>
              <a:lnSpc>
                <a:spcPct val="150000"/>
              </a:lnSpc>
              <a:spcBef>
                <a:spcPts val="0"/>
              </a:spcBef>
              <a:buNone/>
              <a:defRPr sz="1200">
                <a:latin typeface="Arial" pitchFamily="34" charset="0"/>
                <a:cs typeface="Arial" pitchFamily="34" charset="0"/>
              </a:defRPr>
            </a:lvl5pPr>
          </a:lstStyle>
          <a:p>
            <a:pPr lvl="0"/>
            <a:r>
              <a:rPr lang="en-US" smtClean="0"/>
              <a:t>Click to edit Master text styles</a:t>
            </a:r>
          </a:p>
        </p:txBody>
      </p:sp>
      <p:sp>
        <p:nvSpPr>
          <p:cNvPr id="16" name="Espace réservé pour une image  15"/>
          <p:cNvSpPr>
            <a:spLocks noGrp="1"/>
          </p:cNvSpPr>
          <p:nvPr>
            <p:ph type="pic" sz="quarter" idx="24"/>
          </p:nvPr>
        </p:nvSpPr>
        <p:spPr>
          <a:xfrm>
            <a:off x="0" y="0"/>
            <a:ext cx="10693400" cy="7561263"/>
          </a:xfrm>
        </p:spPr>
        <p:txBody>
          <a:bodyPr/>
          <a:lstStyle/>
          <a:p>
            <a:pPr lvl="0"/>
            <a:r>
              <a:rPr lang="en-US" noProof="0" smtClean="0"/>
              <a:t>Click icon to add picture</a:t>
            </a:r>
            <a:endParaRPr lang="fr-FR" noProof="0"/>
          </a:p>
        </p:txBody>
      </p:sp>
      <p:sp>
        <p:nvSpPr>
          <p:cNvPr id="12" name="Espace réservé du pied de page 5"/>
          <p:cNvSpPr>
            <a:spLocks noGrp="1"/>
          </p:cNvSpPr>
          <p:nvPr>
            <p:ph type="ftr" sz="quarter" idx="25"/>
          </p:nvPr>
        </p:nvSpPr>
        <p:spPr>
          <a:xfrm>
            <a:off x="1133475" y="7278688"/>
            <a:ext cx="5508625" cy="144462"/>
          </a:xfrm>
        </p:spPr>
        <p:txBody>
          <a:bodyPr/>
          <a:lstStyle>
            <a:lvl1pPr>
              <a:defRPr/>
            </a:lvl1pPr>
          </a:lstStyle>
          <a:p>
            <a:pPr>
              <a:defRPr/>
            </a:pPr>
            <a:r>
              <a:rPr lang="fr-FR"/>
              <a:t>TITLE</a:t>
            </a:r>
          </a:p>
        </p:txBody>
      </p:sp>
      <p:sp>
        <p:nvSpPr>
          <p:cNvPr id="14" name="Espace réservé du numéro de diapositive 6"/>
          <p:cNvSpPr>
            <a:spLocks noGrp="1"/>
          </p:cNvSpPr>
          <p:nvPr>
            <p:ph type="sldNum" sz="quarter" idx="26"/>
          </p:nvPr>
        </p:nvSpPr>
        <p:spPr>
          <a:xfrm>
            <a:off x="7891463" y="7278688"/>
            <a:ext cx="2495550" cy="174625"/>
          </a:xfrm>
        </p:spPr>
        <p:txBody>
          <a:bodyPr/>
          <a:lstStyle>
            <a:lvl1pPr>
              <a:defRPr/>
            </a:lvl1pPr>
          </a:lstStyle>
          <a:p>
            <a:fld id="{A8DDA3DB-1A81-466A-9833-EF7D00D3012B}" type="slidenum">
              <a:rPr lang="fr-FR"/>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6" descr="IMF-1.jpg"/>
          <p:cNvPicPr>
            <a:picLocks noChangeAspect="1"/>
          </p:cNvPicPr>
          <p:nvPr/>
        </p:nvPicPr>
        <p:blipFill>
          <a:blip r:embed="rId2" cstate="print"/>
          <a:srcRect/>
          <a:stretch>
            <a:fillRect/>
          </a:stretch>
        </p:blipFill>
        <p:spPr bwMode="auto">
          <a:xfrm>
            <a:off x="0" y="0"/>
            <a:ext cx="10693400" cy="7561263"/>
          </a:xfrm>
          <a:prstGeom prst="rect">
            <a:avLst/>
          </a:prstGeom>
          <a:noFill/>
          <a:ln w="9525">
            <a:noFill/>
            <a:miter lim="800000"/>
            <a:headEnd/>
            <a:tailEnd/>
          </a:ln>
        </p:spPr>
      </p:pic>
      <p:pic>
        <p:nvPicPr>
          <p:cNvPr id="5" name="Image 7" descr="puce_intro.jpg"/>
          <p:cNvPicPr>
            <a:picLocks noChangeAspect="1"/>
          </p:cNvPicPr>
          <p:nvPr/>
        </p:nvPicPr>
        <p:blipFill>
          <a:blip r:embed="rId3" cstate="print">
            <a:clrChange>
              <a:clrFrom>
                <a:srgbClr val="17151A"/>
              </a:clrFrom>
              <a:clrTo>
                <a:srgbClr val="17151A">
                  <a:alpha val="0"/>
                </a:srgbClr>
              </a:clrTo>
            </a:clrChange>
          </a:blip>
          <a:srcRect/>
          <a:stretch>
            <a:fillRect/>
          </a:stretch>
        </p:blipFill>
        <p:spPr bwMode="auto">
          <a:xfrm>
            <a:off x="2970213" y="3060700"/>
            <a:ext cx="1930400" cy="1612900"/>
          </a:xfrm>
          <a:prstGeom prst="rect">
            <a:avLst/>
          </a:prstGeom>
          <a:noFill/>
          <a:ln w="9525">
            <a:noFill/>
            <a:miter lim="800000"/>
            <a:headEnd/>
            <a:tailEnd/>
          </a:ln>
        </p:spPr>
      </p:pic>
      <p:sp>
        <p:nvSpPr>
          <p:cNvPr id="2" name="Titre 1"/>
          <p:cNvSpPr>
            <a:spLocks noGrp="1"/>
          </p:cNvSpPr>
          <p:nvPr>
            <p:ph type="ctrTitle"/>
          </p:nvPr>
        </p:nvSpPr>
        <p:spPr>
          <a:xfrm>
            <a:off x="4842645" y="2988543"/>
            <a:ext cx="5328591" cy="1272955"/>
          </a:xfrm>
        </p:spPr>
        <p:txBody>
          <a:bodyPr anchor="t"/>
          <a:lstStyle>
            <a:lvl1pPr algn="l">
              <a:defRPr sz="8000" b="1">
                <a:solidFill>
                  <a:srgbClr val="E2001A"/>
                </a:solidFill>
              </a:defRPr>
            </a:lvl1pPr>
          </a:lstStyle>
          <a:p>
            <a:r>
              <a:rPr lang="en-US" smtClean="0"/>
              <a:t>Click to edit Master title style</a:t>
            </a:r>
            <a:endParaRPr lang="fr-FR" dirty="0"/>
          </a:p>
        </p:txBody>
      </p:sp>
      <p:sp>
        <p:nvSpPr>
          <p:cNvPr id="3" name="Sous-titre 2"/>
          <p:cNvSpPr>
            <a:spLocks noGrp="1"/>
          </p:cNvSpPr>
          <p:nvPr>
            <p:ph type="subTitle" idx="1"/>
          </p:nvPr>
        </p:nvSpPr>
        <p:spPr>
          <a:xfrm>
            <a:off x="4842644" y="4068663"/>
            <a:ext cx="5328592" cy="1932323"/>
          </a:xfrm>
        </p:spPr>
        <p:txBody>
          <a:bodyPr>
            <a:normAutofit/>
          </a:bodyPr>
          <a:lstStyle>
            <a:lvl1pPr marL="0" indent="0" algn="l">
              <a:buNone/>
              <a:defRPr sz="6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Tree>
    <p:extLst>
      <p:ext uri="{BB962C8B-B14F-4D97-AF65-F5344CB8AC3E}">
        <p14:creationId xmlns:p14="http://schemas.microsoft.com/office/powerpoint/2010/main" val="283626110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suel">
    <p:spTree>
      <p:nvGrpSpPr>
        <p:cNvPr id="1" name=""/>
        <p:cNvGrpSpPr/>
        <p:nvPr/>
      </p:nvGrpSpPr>
      <p:grpSpPr>
        <a:xfrm>
          <a:off x="0" y="0"/>
          <a:ext cx="0" cy="0"/>
          <a:chOff x="0" y="0"/>
          <a:chExt cx="0" cy="0"/>
        </a:xfrm>
      </p:grpSpPr>
      <p:pic>
        <p:nvPicPr>
          <p:cNvPr id="5" name="Image 6" descr="IMF-2.jpg"/>
          <p:cNvPicPr>
            <a:picLocks noChangeAspect="1"/>
          </p:cNvPicPr>
          <p:nvPr/>
        </p:nvPicPr>
        <p:blipFill>
          <a:blip r:embed="rId2" cstate="print">
            <a:clrChange>
              <a:clrFrom>
                <a:srgbClr val="EBECEE"/>
              </a:clrFrom>
              <a:clrTo>
                <a:srgbClr val="EBECEE">
                  <a:alpha val="0"/>
                </a:srgbClr>
              </a:clrTo>
            </a:clrChange>
          </a:blip>
          <a:srcRect/>
          <a:stretch>
            <a:fillRect/>
          </a:stretch>
        </p:blipFill>
        <p:spPr bwMode="auto">
          <a:xfrm>
            <a:off x="0" y="0"/>
            <a:ext cx="10693400" cy="7556500"/>
          </a:xfrm>
          <a:prstGeom prst="rect">
            <a:avLst/>
          </a:prstGeom>
          <a:noFill/>
          <a:ln w="9525">
            <a:noFill/>
            <a:miter lim="800000"/>
            <a:headEnd/>
            <a:tailEnd/>
          </a:ln>
        </p:spPr>
      </p:pic>
      <p:pic>
        <p:nvPicPr>
          <p:cNvPr id="6" name="Image 8" descr="puce.jpg"/>
          <p:cNvPicPr>
            <a:picLocks noChangeAspect="1"/>
          </p:cNvPicPr>
          <p:nvPr/>
        </p:nvPicPr>
        <p:blipFill>
          <a:blip r:embed="rId3" cstate="print"/>
          <a:srcRect/>
          <a:stretch>
            <a:fillRect/>
          </a:stretch>
        </p:blipFill>
        <p:spPr bwMode="auto">
          <a:xfrm>
            <a:off x="522288" y="323850"/>
            <a:ext cx="1282700" cy="1143000"/>
          </a:xfrm>
          <a:prstGeom prst="rect">
            <a:avLst/>
          </a:prstGeom>
          <a:noFill/>
          <a:ln w="9525">
            <a:noFill/>
            <a:miter lim="800000"/>
            <a:headEnd/>
            <a:tailEnd/>
          </a:ln>
        </p:spPr>
      </p:pic>
      <p:sp>
        <p:nvSpPr>
          <p:cNvPr id="14" name="Espace réservé pour une image  13"/>
          <p:cNvSpPr>
            <a:spLocks noGrp="1"/>
          </p:cNvSpPr>
          <p:nvPr>
            <p:ph type="pic" sz="quarter" idx="14"/>
          </p:nvPr>
        </p:nvSpPr>
        <p:spPr>
          <a:xfrm>
            <a:off x="0" y="0"/>
            <a:ext cx="10693400" cy="7561263"/>
          </a:xfrm>
        </p:spPr>
        <p:txBody>
          <a:bodyPr/>
          <a:lstStyle/>
          <a:p>
            <a:pPr lvl="0"/>
            <a:r>
              <a:rPr lang="en-US" noProof="0" smtClean="0"/>
              <a:t>Click icon to add picture</a:t>
            </a:r>
            <a:endParaRPr lang="fr-FR" noProof="0"/>
          </a:p>
        </p:txBody>
      </p:sp>
      <p:sp>
        <p:nvSpPr>
          <p:cNvPr id="2" name="Titre 1"/>
          <p:cNvSpPr>
            <a:spLocks noGrp="1"/>
          </p:cNvSpPr>
          <p:nvPr>
            <p:ph type="title"/>
          </p:nvPr>
        </p:nvSpPr>
        <p:spPr>
          <a:xfrm>
            <a:off x="1962324" y="302801"/>
            <a:ext cx="8196406" cy="1260211"/>
          </a:xfrm>
        </p:spPr>
        <p:txBody>
          <a:bodyPr/>
          <a:lstStyle>
            <a:lvl1pPr algn="l">
              <a:defRPr sz="6000" b="1"/>
            </a:lvl1pPr>
          </a:lstStyle>
          <a:p>
            <a:r>
              <a:rPr lang="en-US" smtClean="0"/>
              <a:t>Click to edit Master title style</a:t>
            </a:r>
            <a:endParaRPr lang="fr-FR" dirty="0"/>
          </a:p>
        </p:txBody>
      </p:sp>
      <p:sp>
        <p:nvSpPr>
          <p:cNvPr id="10" name="Sous-titre 2"/>
          <p:cNvSpPr>
            <a:spLocks noGrp="1"/>
          </p:cNvSpPr>
          <p:nvPr>
            <p:ph type="subTitle" idx="13"/>
          </p:nvPr>
        </p:nvSpPr>
        <p:spPr>
          <a:xfrm>
            <a:off x="1962324" y="1332359"/>
            <a:ext cx="8208912" cy="1932323"/>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Tree>
    <p:extLst>
      <p:ext uri="{BB962C8B-B14F-4D97-AF65-F5344CB8AC3E}">
        <p14:creationId xmlns:p14="http://schemas.microsoft.com/office/powerpoint/2010/main" val="42375607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nd noir">
    <p:spTree>
      <p:nvGrpSpPr>
        <p:cNvPr id="1" name=""/>
        <p:cNvGrpSpPr/>
        <p:nvPr/>
      </p:nvGrpSpPr>
      <p:grpSpPr>
        <a:xfrm>
          <a:off x="0" y="0"/>
          <a:ext cx="0" cy="0"/>
          <a:chOff x="0" y="0"/>
          <a:chExt cx="0" cy="0"/>
        </a:xfrm>
      </p:grpSpPr>
      <p:pic>
        <p:nvPicPr>
          <p:cNvPr id="5" name="Image 6" descr="IMF-1.jpg"/>
          <p:cNvPicPr>
            <a:picLocks noChangeAspect="1"/>
          </p:cNvPicPr>
          <p:nvPr/>
        </p:nvPicPr>
        <p:blipFill>
          <a:blip r:embed="rId2" cstate="print"/>
          <a:srcRect/>
          <a:stretch>
            <a:fillRect/>
          </a:stretch>
        </p:blipFill>
        <p:spPr bwMode="auto">
          <a:xfrm>
            <a:off x="0" y="0"/>
            <a:ext cx="10693400" cy="7561263"/>
          </a:xfrm>
          <a:prstGeom prst="rect">
            <a:avLst/>
          </a:prstGeom>
          <a:noFill/>
          <a:ln w="9525">
            <a:noFill/>
            <a:miter lim="800000"/>
            <a:headEnd/>
            <a:tailEnd/>
          </a:ln>
        </p:spPr>
      </p:pic>
      <p:pic>
        <p:nvPicPr>
          <p:cNvPr id="6" name="Image 7" descr="puce.jpg"/>
          <p:cNvPicPr>
            <a:picLocks noChangeAspect="1"/>
          </p:cNvPicPr>
          <p:nvPr/>
        </p:nvPicPr>
        <p:blipFill>
          <a:blip r:embed="rId3" cstate="print">
            <a:clrChange>
              <a:clrFrom>
                <a:srgbClr val="17151A"/>
              </a:clrFrom>
              <a:clrTo>
                <a:srgbClr val="17151A">
                  <a:alpha val="0"/>
                </a:srgbClr>
              </a:clrTo>
            </a:clrChange>
          </a:blip>
          <a:srcRect/>
          <a:stretch>
            <a:fillRect/>
          </a:stretch>
        </p:blipFill>
        <p:spPr bwMode="auto">
          <a:xfrm>
            <a:off x="1400175" y="539750"/>
            <a:ext cx="1282700" cy="1143000"/>
          </a:xfrm>
          <a:prstGeom prst="rect">
            <a:avLst/>
          </a:prstGeom>
          <a:noFill/>
          <a:ln w="9525">
            <a:noFill/>
            <a:miter lim="800000"/>
            <a:headEnd/>
            <a:tailEnd/>
          </a:ln>
        </p:spPr>
      </p:pic>
      <p:sp>
        <p:nvSpPr>
          <p:cNvPr id="7" name="Titre 1"/>
          <p:cNvSpPr txBox="1">
            <a:spLocks/>
          </p:cNvSpPr>
          <p:nvPr/>
        </p:nvSpPr>
        <p:spPr>
          <a:xfrm>
            <a:off x="2682875" y="1116013"/>
            <a:ext cx="6335713" cy="1260475"/>
          </a:xfrm>
          <a:prstGeom prst="rect">
            <a:avLst/>
          </a:prstGeom>
        </p:spPr>
        <p:txBody>
          <a:bodyPr lIns="104306" tIns="52153" rIns="104306" bIns="52153" anchor="ctr"/>
          <a:lstStyle/>
          <a:p>
            <a:endParaRPr lang="en-US" sz="6000" b="1">
              <a:solidFill>
                <a:srgbClr val="E2001A"/>
              </a:solidFill>
            </a:endParaRPr>
          </a:p>
        </p:txBody>
      </p:sp>
      <p:cxnSp>
        <p:nvCxnSpPr>
          <p:cNvPr id="8" name="Connecteur droit 9"/>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prstClr val="white"/>
                </a:solidFill>
              </a:rPr>
              <a:t>Industri</a:t>
            </a:r>
            <a:r>
              <a:rPr b="0" dirty="0">
                <a:solidFill>
                  <a:prstClr val="white"/>
                </a:solidFill>
              </a:rPr>
              <a:t> ALL</a:t>
            </a:r>
          </a:p>
        </p:txBody>
      </p:sp>
      <p:sp>
        <p:nvSpPr>
          <p:cNvPr id="19" name="Espace réservé du texte 18"/>
          <p:cNvSpPr>
            <a:spLocks noGrp="1"/>
          </p:cNvSpPr>
          <p:nvPr>
            <p:ph type="body" sz="quarter" idx="16"/>
          </p:nvPr>
        </p:nvSpPr>
        <p:spPr>
          <a:xfrm>
            <a:off x="2682404" y="540271"/>
            <a:ext cx="6336704" cy="936104"/>
          </a:xfrm>
        </p:spPr>
        <p:txBody>
          <a:bodyPr>
            <a:normAutofit/>
          </a:bodyPr>
          <a:lstStyle>
            <a:lvl1pPr>
              <a:buNone/>
              <a:defRPr sz="6000" b="1">
                <a:solidFill>
                  <a:srgbClr val="E2001A"/>
                </a:solidFill>
                <a:latin typeface="Arial" pitchFamily="34" charset="0"/>
                <a:cs typeface="Arial" pitchFamily="34" charset="0"/>
              </a:defRPr>
            </a:lvl1pPr>
          </a:lstStyle>
          <a:p>
            <a:pPr lvl="0"/>
            <a:r>
              <a:rPr lang="en-US" smtClean="0"/>
              <a:t>Click to edit Master text styles</a:t>
            </a:r>
          </a:p>
        </p:txBody>
      </p:sp>
      <p:sp>
        <p:nvSpPr>
          <p:cNvPr id="10" name="Sous-titre 2"/>
          <p:cNvSpPr>
            <a:spLocks noGrp="1"/>
          </p:cNvSpPr>
          <p:nvPr>
            <p:ph type="subTitle" idx="13"/>
          </p:nvPr>
        </p:nvSpPr>
        <p:spPr>
          <a:xfrm>
            <a:off x="2682404" y="1404367"/>
            <a:ext cx="6336704" cy="996219"/>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21" name="Espace réservé du texte 20"/>
          <p:cNvSpPr>
            <a:spLocks noGrp="1"/>
          </p:cNvSpPr>
          <p:nvPr>
            <p:ph type="body" sz="quarter" idx="17"/>
          </p:nvPr>
        </p:nvSpPr>
        <p:spPr>
          <a:xfrm>
            <a:off x="1530276" y="2556495"/>
            <a:ext cx="7489825" cy="4248472"/>
          </a:xfrm>
        </p:spPr>
        <p:txBody>
          <a:bodyPr>
            <a:normAutofit/>
          </a:bodyPr>
          <a:lstStyle>
            <a:lvl1pPr marL="0" indent="0" algn="just">
              <a:spcBef>
                <a:spcPts val="0"/>
              </a:spcBef>
              <a:buNone/>
              <a:defRPr sz="2000">
                <a:solidFill>
                  <a:schemeClr val="bg1"/>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11" name="Espace réservé du pied de page 4"/>
          <p:cNvSpPr>
            <a:spLocks noGrp="1"/>
          </p:cNvSpPr>
          <p:nvPr>
            <p:ph type="ftr" sz="quarter" idx="18"/>
          </p:nvPr>
        </p:nvSpPr>
        <p:spPr>
          <a:xfrm>
            <a:off x="1133475" y="7278688"/>
            <a:ext cx="5508625" cy="144462"/>
          </a:xfrm>
        </p:spPr>
        <p:txBody>
          <a:bodyPr/>
          <a:lstStyle>
            <a:lvl1pPr>
              <a:defRPr/>
            </a:lvl1pPr>
          </a:lstStyle>
          <a:p>
            <a:pPr>
              <a:defRPr/>
            </a:pPr>
            <a:r>
              <a:rPr lang="fr-FR"/>
              <a:t>TITLE</a:t>
            </a:r>
          </a:p>
        </p:txBody>
      </p:sp>
      <p:sp>
        <p:nvSpPr>
          <p:cNvPr id="12" name="Espace réservé du numéro de diapositive 5"/>
          <p:cNvSpPr>
            <a:spLocks noGrp="1"/>
          </p:cNvSpPr>
          <p:nvPr>
            <p:ph type="sldNum" sz="quarter" idx="19"/>
          </p:nvPr>
        </p:nvSpPr>
        <p:spPr>
          <a:xfrm>
            <a:off x="7891463" y="7278688"/>
            <a:ext cx="2495550" cy="174625"/>
          </a:xfrm>
        </p:spPr>
        <p:txBody>
          <a:bodyPr/>
          <a:lstStyle>
            <a:lvl1pPr>
              <a:defRPr/>
            </a:lvl1pPr>
          </a:lstStyle>
          <a:p>
            <a:fld id="{AC07E623-3BAC-4BC4-9E5D-E774531D90B3}" type="slidenum">
              <a:rPr lang="fr-FR">
                <a:solidFill>
                  <a:prstClr val="white"/>
                </a:solidFill>
              </a:rPr>
              <a:pPr/>
              <a:t>‹#›</a:t>
            </a:fld>
            <a:endParaRPr lang="fr-FR">
              <a:solidFill>
                <a:prstClr val="white"/>
              </a:solidFill>
            </a:endParaRPr>
          </a:p>
        </p:txBody>
      </p:sp>
    </p:spTree>
    <p:extLst>
      <p:ext uri="{BB962C8B-B14F-4D97-AF65-F5344CB8AC3E}">
        <p14:creationId xmlns:p14="http://schemas.microsoft.com/office/powerpoint/2010/main" val="1710948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nd noir _ sans puce">
    <p:spTree>
      <p:nvGrpSpPr>
        <p:cNvPr id="1" name=""/>
        <p:cNvGrpSpPr/>
        <p:nvPr/>
      </p:nvGrpSpPr>
      <p:grpSpPr>
        <a:xfrm>
          <a:off x="0" y="0"/>
          <a:ext cx="0" cy="0"/>
          <a:chOff x="0" y="0"/>
          <a:chExt cx="0" cy="0"/>
        </a:xfrm>
      </p:grpSpPr>
      <p:pic>
        <p:nvPicPr>
          <p:cNvPr id="5" name="Image 6" descr="IMF-1.jpg"/>
          <p:cNvPicPr>
            <a:picLocks noChangeAspect="1"/>
          </p:cNvPicPr>
          <p:nvPr/>
        </p:nvPicPr>
        <p:blipFill>
          <a:blip r:embed="rId2" cstate="print"/>
          <a:srcRect/>
          <a:stretch>
            <a:fillRect/>
          </a:stretch>
        </p:blipFill>
        <p:spPr bwMode="auto">
          <a:xfrm>
            <a:off x="0" y="0"/>
            <a:ext cx="10693400" cy="7561263"/>
          </a:xfrm>
          <a:prstGeom prst="rect">
            <a:avLst/>
          </a:prstGeom>
          <a:noFill/>
          <a:ln w="9525">
            <a:noFill/>
            <a:miter lim="800000"/>
            <a:headEnd/>
            <a:tailEnd/>
          </a:ln>
        </p:spPr>
      </p:pic>
      <p:sp>
        <p:nvSpPr>
          <p:cNvPr id="6" name="Titre 1"/>
          <p:cNvSpPr txBox="1">
            <a:spLocks/>
          </p:cNvSpPr>
          <p:nvPr/>
        </p:nvSpPr>
        <p:spPr>
          <a:xfrm>
            <a:off x="2682875" y="1116013"/>
            <a:ext cx="6335713" cy="1260475"/>
          </a:xfrm>
          <a:prstGeom prst="rect">
            <a:avLst/>
          </a:prstGeom>
        </p:spPr>
        <p:txBody>
          <a:bodyPr lIns="104306" tIns="52153" rIns="104306" bIns="52153" anchor="ctr"/>
          <a:lstStyle/>
          <a:p>
            <a:endParaRPr lang="en-US" sz="6000" b="1">
              <a:solidFill>
                <a:srgbClr val="E2001A"/>
              </a:solidFill>
            </a:endParaRPr>
          </a:p>
        </p:txBody>
      </p:sp>
      <p:cxnSp>
        <p:nvCxnSpPr>
          <p:cNvPr id="7" name="Connecteur droit 8"/>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prstClr val="white"/>
                </a:solidFill>
              </a:rPr>
              <a:t>Industri</a:t>
            </a:r>
            <a:r>
              <a:rPr b="0" dirty="0">
                <a:solidFill>
                  <a:prstClr val="white"/>
                </a:solidFill>
              </a:rPr>
              <a:t> ALL</a:t>
            </a:r>
          </a:p>
        </p:txBody>
      </p:sp>
      <p:sp>
        <p:nvSpPr>
          <p:cNvPr id="19" name="Espace réservé du texte 18"/>
          <p:cNvSpPr>
            <a:spLocks noGrp="1"/>
          </p:cNvSpPr>
          <p:nvPr>
            <p:ph type="body" sz="quarter" idx="16"/>
          </p:nvPr>
        </p:nvSpPr>
        <p:spPr>
          <a:xfrm>
            <a:off x="2682404" y="1260351"/>
            <a:ext cx="6336704" cy="936104"/>
          </a:xfrm>
        </p:spPr>
        <p:txBody>
          <a:bodyPr>
            <a:normAutofit/>
          </a:bodyPr>
          <a:lstStyle>
            <a:lvl1pPr>
              <a:buNone/>
              <a:defRPr sz="6000" b="1">
                <a:solidFill>
                  <a:srgbClr val="E2001A"/>
                </a:solidFill>
                <a:latin typeface="Arial" pitchFamily="34" charset="0"/>
                <a:cs typeface="Arial" pitchFamily="34" charset="0"/>
              </a:defRPr>
            </a:lvl1pPr>
          </a:lstStyle>
          <a:p>
            <a:pPr lvl="0"/>
            <a:r>
              <a:rPr lang="en-US" smtClean="0"/>
              <a:t>Click to edit Master text styles</a:t>
            </a:r>
          </a:p>
        </p:txBody>
      </p:sp>
      <p:sp>
        <p:nvSpPr>
          <p:cNvPr id="10" name="Sous-titre 2"/>
          <p:cNvSpPr>
            <a:spLocks noGrp="1"/>
          </p:cNvSpPr>
          <p:nvPr>
            <p:ph type="subTitle" idx="13"/>
          </p:nvPr>
        </p:nvSpPr>
        <p:spPr>
          <a:xfrm>
            <a:off x="2682404" y="2064332"/>
            <a:ext cx="6336704" cy="996219"/>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21" name="Espace réservé du texte 20"/>
          <p:cNvSpPr>
            <a:spLocks noGrp="1"/>
          </p:cNvSpPr>
          <p:nvPr>
            <p:ph type="body" sz="quarter" idx="17"/>
          </p:nvPr>
        </p:nvSpPr>
        <p:spPr>
          <a:xfrm>
            <a:off x="1530276" y="3276575"/>
            <a:ext cx="7489825" cy="3240360"/>
          </a:xfrm>
        </p:spPr>
        <p:txBody>
          <a:bodyPr>
            <a:normAutofit/>
          </a:bodyPr>
          <a:lstStyle>
            <a:lvl1pPr marL="0" indent="0" algn="just">
              <a:spcBef>
                <a:spcPts val="0"/>
              </a:spcBef>
              <a:buNone/>
              <a:defRPr sz="2000">
                <a:solidFill>
                  <a:schemeClr val="bg1"/>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9" name="Espace réservé du pied de page 4"/>
          <p:cNvSpPr>
            <a:spLocks noGrp="1"/>
          </p:cNvSpPr>
          <p:nvPr>
            <p:ph type="ftr" sz="quarter" idx="18"/>
          </p:nvPr>
        </p:nvSpPr>
        <p:spPr>
          <a:xfrm>
            <a:off x="1133475" y="7278688"/>
            <a:ext cx="5508625" cy="144462"/>
          </a:xfrm>
        </p:spPr>
        <p:txBody>
          <a:bodyPr/>
          <a:lstStyle>
            <a:lvl1pPr>
              <a:defRPr/>
            </a:lvl1pPr>
          </a:lstStyle>
          <a:p>
            <a:pPr>
              <a:defRPr/>
            </a:pPr>
            <a:r>
              <a:rPr lang="fr-FR"/>
              <a:t>TITLE</a:t>
            </a:r>
          </a:p>
        </p:txBody>
      </p:sp>
      <p:sp>
        <p:nvSpPr>
          <p:cNvPr id="11" name="Espace réservé du numéro de diapositive 5"/>
          <p:cNvSpPr>
            <a:spLocks noGrp="1"/>
          </p:cNvSpPr>
          <p:nvPr>
            <p:ph type="sldNum" sz="quarter" idx="19"/>
          </p:nvPr>
        </p:nvSpPr>
        <p:spPr>
          <a:xfrm>
            <a:off x="7891463" y="7278688"/>
            <a:ext cx="2495550" cy="174625"/>
          </a:xfrm>
        </p:spPr>
        <p:txBody>
          <a:bodyPr/>
          <a:lstStyle>
            <a:lvl1pPr>
              <a:defRPr/>
            </a:lvl1pPr>
          </a:lstStyle>
          <a:p>
            <a:fld id="{4C878A92-5CA2-457F-99A7-05EAE2C9A935}" type="slidenum">
              <a:rPr lang="fr-FR">
                <a:solidFill>
                  <a:prstClr val="white"/>
                </a:solidFill>
              </a:rPr>
              <a:pPr/>
              <a:t>‹#›</a:t>
            </a:fld>
            <a:endParaRPr lang="fr-FR">
              <a:solidFill>
                <a:prstClr val="white"/>
              </a:solidFill>
            </a:endParaRPr>
          </a:p>
        </p:txBody>
      </p:sp>
    </p:spTree>
    <p:extLst>
      <p:ext uri="{BB962C8B-B14F-4D97-AF65-F5344CB8AC3E}">
        <p14:creationId xmlns:p14="http://schemas.microsoft.com/office/powerpoint/2010/main" val="4143423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nd rouge">
    <p:bg>
      <p:bgPr>
        <a:solidFill>
          <a:srgbClr val="E2001A">
            <a:alpha val="0"/>
          </a:srgbClr>
        </a:solidFill>
        <a:effectLst/>
      </p:bgPr>
    </p:bg>
    <p:spTree>
      <p:nvGrpSpPr>
        <p:cNvPr id="1" name=""/>
        <p:cNvGrpSpPr/>
        <p:nvPr/>
      </p:nvGrpSpPr>
      <p:grpSpPr>
        <a:xfrm>
          <a:off x="0" y="0"/>
          <a:ext cx="0" cy="0"/>
          <a:chOff x="0" y="0"/>
          <a:chExt cx="0" cy="0"/>
        </a:xfrm>
      </p:grpSpPr>
      <p:pic>
        <p:nvPicPr>
          <p:cNvPr id="5" name="Image 6" descr="IMF-4.jpg"/>
          <p:cNvPicPr>
            <a:picLocks noChangeAspect="1"/>
          </p:cNvPicPr>
          <p:nvPr/>
        </p:nvPicPr>
        <p:blipFill>
          <a:blip r:embed="rId2" cstate="print"/>
          <a:srcRect/>
          <a:stretch>
            <a:fillRect/>
          </a:stretch>
        </p:blipFill>
        <p:spPr bwMode="auto">
          <a:xfrm>
            <a:off x="0" y="1588"/>
            <a:ext cx="10693400" cy="7558087"/>
          </a:xfrm>
          <a:prstGeom prst="rect">
            <a:avLst/>
          </a:prstGeom>
          <a:noFill/>
          <a:ln w="9525">
            <a:noFill/>
            <a:miter lim="800000"/>
            <a:headEnd/>
            <a:tailEnd/>
          </a:ln>
        </p:spPr>
      </p:pic>
      <p:pic>
        <p:nvPicPr>
          <p:cNvPr id="6" name="Image 7" descr="logo_frouge.jpg"/>
          <p:cNvPicPr>
            <a:picLocks noChangeAspect="1"/>
          </p:cNvPicPr>
          <p:nvPr/>
        </p:nvPicPr>
        <p:blipFill>
          <a:blip r:embed="rId3" cstate="print">
            <a:clrChange>
              <a:clrFrom>
                <a:srgbClr val="E3001A"/>
              </a:clrFrom>
              <a:clrTo>
                <a:srgbClr val="E3001A">
                  <a:alpha val="0"/>
                </a:srgbClr>
              </a:clrTo>
            </a:clrChange>
          </a:blip>
          <a:srcRect/>
          <a:stretch>
            <a:fillRect/>
          </a:stretch>
        </p:blipFill>
        <p:spPr bwMode="auto">
          <a:xfrm>
            <a:off x="1385888" y="468313"/>
            <a:ext cx="1358900" cy="1333500"/>
          </a:xfrm>
          <a:prstGeom prst="rect">
            <a:avLst/>
          </a:prstGeom>
          <a:noFill/>
          <a:ln w="9525">
            <a:noFill/>
            <a:miter lim="800000"/>
            <a:headEnd/>
            <a:tailEnd/>
          </a:ln>
        </p:spPr>
      </p:pic>
      <p:cxnSp>
        <p:nvCxnSpPr>
          <p:cNvPr id="7" name="Connecteur droit 8"/>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prstClr val="white"/>
                </a:solidFill>
              </a:rPr>
              <a:t>Industri</a:t>
            </a:r>
            <a:r>
              <a:rPr b="0" dirty="0">
                <a:solidFill>
                  <a:prstClr val="white"/>
                </a:solidFill>
              </a:rPr>
              <a:t> ALL</a:t>
            </a:r>
          </a:p>
        </p:txBody>
      </p:sp>
      <p:sp>
        <p:nvSpPr>
          <p:cNvPr id="2" name="Titre 1"/>
          <p:cNvSpPr>
            <a:spLocks noGrp="1"/>
          </p:cNvSpPr>
          <p:nvPr>
            <p:ph type="title"/>
          </p:nvPr>
        </p:nvSpPr>
        <p:spPr>
          <a:xfrm>
            <a:off x="2682404" y="612279"/>
            <a:ext cx="6336704"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2682404" y="1260351"/>
            <a:ext cx="6336704" cy="996219"/>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1" name="Espace réservé du texte 20"/>
          <p:cNvSpPr>
            <a:spLocks noGrp="1"/>
          </p:cNvSpPr>
          <p:nvPr>
            <p:ph type="body" sz="quarter" idx="17"/>
          </p:nvPr>
        </p:nvSpPr>
        <p:spPr>
          <a:xfrm>
            <a:off x="1530276" y="2556495"/>
            <a:ext cx="7489825" cy="4176464"/>
          </a:xfrm>
        </p:spPr>
        <p:txBody>
          <a:bodyPr>
            <a:normAutofit/>
          </a:bodyPr>
          <a:lstStyle>
            <a:lvl1pPr marL="0" indent="0" algn="just">
              <a:spcBef>
                <a:spcPts val="0"/>
              </a:spcBef>
              <a:buNone/>
              <a:defRPr sz="2000">
                <a:solidFill>
                  <a:schemeClr val="bg1"/>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9" name="Espace réservé du pied de page 5"/>
          <p:cNvSpPr>
            <a:spLocks noGrp="1"/>
          </p:cNvSpPr>
          <p:nvPr>
            <p:ph type="ftr" sz="quarter" idx="18"/>
          </p:nvPr>
        </p:nvSpPr>
        <p:spPr>
          <a:xfrm>
            <a:off x="1133475" y="7278688"/>
            <a:ext cx="5508625" cy="144462"/>
          </a:xfrm>
        </p:spPr>
        <p:txBody>
          <a:bodyPr/>
          <a:lstStyle>
            <a:lvl1pPr>
              <a:defRPr>
                <a:solidFill>
                  <a:schemeClr val="bg1"/>
                </a:solidFill>
              </a:defRPr>
            </a:lvl1pPr>
          </a:lstStyle>
          <a:p>
            <a:pPr>
              <a:defRPr/>
            </a:pPr>
            <a:r>
              <a:rPr lang="fr-FR">
                <a:solidFill>
                  <a:prstClr val="white"/>
                </a:solidFill>
              </a:rPr>
              <a:t>TITLE</a:t>
            </a:r>
          </a:p>
        </p:txBody>
      </p:sp>
      <p:sp>
        <p:nvSpPr>
          <p:cNvPr id="12" name="Espace réservé du numéro de diapositive 6"/>
          <p:cNvSpPr>
            <a:spLocks noGrp="1"/>
          </p:cNvSpPr>
          <p:nvPr>
            <p:ph type="sldNum" sz="quarter" idx="19"/>
          </p:nvPr>
        </p:nvSpPr>
        <p:spPr>
          <a:xfrm>
            <a:off x="7891463" y="7278688"/>
            <a:ext cx="2495550" cy="174625"/>
          </a:xfrm>
        </p:spPr>
        <p:txBody>
          <a:bodyPr/>
          <a:lstStyle>
            <a:lvl1pPr>
              <a:defRPr/>
            </a:lvl1pPr>
          </a:lstStyle>
          <a:p>
            <a:fld id="{D5883089-9753-46C0-8D9E-19CF17E5B8C7}" type="slidenum">
              <a:rPr lang="fr-FR">
                <a:solidFill>
                  <a:prstClr val="white"/>
                </a:solidFill>
              </a:rPr>
              <a:pPr/>
              <a:t>‹#›</a:t>
            </a:fld>
            <a:endParaRPr lang="fr-FR">
              <a:solidFill>
                <a:prstClr val="white"/>
              </a:solidFill>
            </a:endParaRPr>
          </a:p>
        </p:txBody>
      </p:sp>
    </p:spTree>
    <p:extLst>
      <p:ext uri="{BB962C8B-B14F-4D97-AF65-F5344CB8AC3E}">
        <p14:creationId xmlns:p14="http://schemas.microsoft.com/office/powerpoint/2010/main" val="1092304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nd rouge _ sans puce">
    <p:bg>
      <p:bgPr>
        <a:solidFill>
          <a:srgbClr val="E2001A">
            <a:alpha val="0"/>
          </a:srgbClr>
        </a:solidFill>
        <a:effectLst/>
      </p:bgPr>
    </p:bg>
    <p:spTree>
      <p:nvGrpSpPr>
        <p:cNvPr id="1" name=""/>
        <p:cNvGrpSpPr/>
        <p:nvPr/>
      </p:nvGrpSpPr>
      <p:grpSpPr>
        <a:xfrm>
          <a:off x="0" y="0"/>
          <a:ext cx="0" cy="0"/>
          <a:chOff x="0" y="0"/>
          <a:chExt cx="0" cy="0"/>
        </a:xfrm>
      </p:grpSpPr>
      <p:pic>
        <p:nvPicPr>
          <p:cNvPr id="5" name="Image 6" descr="IMF-4.jpg"/>
          <p:cNvPicPr>
            <a:picLocks noChangeAspect="1"/>
          </p:cNvPicPr>
          <p:nvPr/>
        </p:nvPicPr>
        <p:blipFill>
          <a:blip r:embed="rId2" cstate="print"/>
          <a:srcRect/>
          <a:stretch>
            <a:fillRect/>
          </a:stretch>
        </p:blipFill>
        <p:spPr bwMode="auto">
          <a:xfrm>
            <a:off x="0" y="1588"/>
            <a:ext cx="10693400" cy="7558087"/>
          </a:xfrm>
          <a:prstGeom prst="rect">
            <a:avLst/>
          </a:prstGeom>
          <a:noFill/>
          <a:ln w="9525">
            <a:noFill/>
            <a:miter lim="800000"/>
            <a:headEnd/>
            <a:tailEnd/>
          </a:ln>
        </p:spPr>
      </p:pic>
      <p:cxnSp>
        <p:nvCxnSpPr>
          <p:cNvPr id="6" name="Connecteur droit 7"/>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prstClr val="white"/>
                </a:solidFill>
              </a:rPr>
              <a:t>Industri</a:t>
            </a:r>
            <a:r>
              <a:rPr b="0" dirty="0">
                <a:solidFill>
                  <a:prstClr val="white"/>
                </a:solidFill>
              </a:rPr>
              <a:t> ALL</a:t>
            </a:r>
          </a:p>
        </p:txBody>
      </p:sp>
      <p:sp>
        <p:nvSpPr>
          <p:cNvPr id="2" name="Titre 1"/>
          <p:cNvSpPr>
            <a:spLocks noGrp="1"/>
          </p:cNvSpPr>
          <p:nvPr>
            <p:ph type="title"/>
          </p:nvPr>
        </p:nvSpPr>
        <p:spPr>
          <a:xfrm>
            <a:off x="2682404" y="1317730"/>
            <a:ext cx="6336704"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2682404" y="1920316"/>
            <a:ext cx="6336704" cy="996219"/>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1" name="Espace réservé du texte 20"/>
          <p:cNvSpPr>
            <a:spLocks noGrp="1"/>
          </p:cNvSpPr>
          <p:nvPr>
            <p:ph type="body" sz="quarter" idx="17"/>
          </p:nvPr>
        </p:nvSpPr>
        <p:spPr>
          <a:xfrm>
            <a:off x="1530276" y="3276575"/>
            <a:ext cx="7489825" cy="3456384"/>
          </a:xfrm>
        </p:spPr>
        <p:txBody>
          <a:bodyPr>
            <a:normAutofit/>
          </a:bodyPr>
          <a:lstStyle>
            <a:lvl1pPr marL="0" indent="0" algn="just">
              <a:spcBef>
                <a:spcPts val="0"/>
              </a:spcBef>
              <a:buNone/>
              <a:defRPr sz="2000">
                <a:solidFill>
                  <a:schemeClr val="bg1"/>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8" name="Espace réservé du pied de page 5"/>
          <p:cNvSpPr>
            <a:spLocks noGrp="1"/>
          </p:cNvSpPr>
          <p:nvPr>
            <p:ph type="ftr" sz="quarter" idx="18"/>
          </p:nvPr>
        </p:nvSpPr>
        <p:spPr>
          <a:xfrm>
            <a:off x="1133475" y="7278688"/>
            <a:ext cx="5508625" cy="144462"/>
          </a:xfrm>
        </p:spPr>
        <p:txBody>
          <a:bodyPr/>
          <a:lstStyle>
            <a:lvl1pPr>
              <a:defRPr>
                <a:solidFill>
                  <a:schemeClr val="bg1"/>
                </a:solidFill>
              </a:defRPr>
            </a:lvl1pPr>
          </a:lstStyle>
          <a:p>
            <a:pPr>
              <a:defRPr/>
            </a:pPr>
            <a:r>
              <a:rPr lang="fr-FR">
                <a:solidFill>
                  <a:prstClr val="white"/>
                </a:solidFill>
              </a:rPr>
              <a:t>TITLE</a:t>
            </a:r>
          </a:p>
        </p:txBody>
      </p:sp>
      <p:sp>
        <p:nvSpPr>
          <p:cNvPr id="9" name="Espace réservé du numéro de diapositive 6"/>
          <p:cNvSpPr>
            <a:spLocks noGrp="1"/>
          </p:cNvSpPr>
          <p:nvPr>
            <p:ph type="sldNum" sz="quarter" idx="19"/>
          </p:nvPr>
        </p:nvSpPr>
        <p:spPr>
          <a:xfrm>
            <a:off x="7891463" y="7278688"/>
            <a:ext cx="2495550" cy="174625"/>
          </a:xfrm>
        </p:spPr>
        <p:txBody>
          <a:bodyPr/>
          <a:lstStyle>
            <a:lvl1pPr>
              <a:defRPr/>
            </a:lvl1pPr>
          </a:lstStyle>
          <a:p>
            <a:fld id="{A7241D84-3140-4D6C-97BA-ED61731A5BC3}" type="slidenum">
              <a:rPr lang="fr-FR">
                <a:solidFill>
                  <a:prstClr val="white"/>
                </a:solidFill>
              </a:rPr>
              <a:pPr/>
              <a:t>‹#›</a:t>
            </a:fld>
            <a:endParaRPr lang="fr-FR">
              <a:solidFill>
                <a:prstClr val="white"/>
              </a:solidFill>
            </a:endParaRPr>
          </a:p>
        </p:txBody>
      </p:sp>
    </p:spTree>
    <p:extLst>
      <p:ext uri="{BB962C8B-B14F-4D97-AF65-F5344CB8AC3E}">
        <p14:creationId xmlns:p14="http://schemas.microsoft.com/office/powerpoint/2010/main" val="3984577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uel">
    <p:spTree>
      <p:nvGrpSpPr>
        <p:cNvPr id="1" name=""/>
        <p:cNvGrpSpPr/>
        <p:nvPr/>
      </p:nvGrpSpPr>
      <p:grpSpPr>
        <a:xfrm>
          <a:off x="0" y="0"/>
          <a:ext cx="0" cy="0"/>
          <a:chOff x="0" y="0"/>
          <a:chExt cx="0" cy="0"/>
        </a:xfrm>
      </p:grpSpPr>
      <p:pic>
        <p:nvPicPr>
          <p:cNvPr id="5" name="Image 6" descr="IMF-2.jpg"/>
          <p:cNvPicPr>
            <a:picLocks noChangeAspect="1"/>
          </p:cNvPicPr>
          <p:nvPr/>
        </p:nvPicPr>
        <p:blipFill>
          <a:blip r:embed="rId2" cstate="print">
            <a:clrChange>
              <a:clrFrom>
                <a:srgbClr val="EBECEE"/>
              </a:clrFrom>
              <a:clrTo>
                <a:srgbClr val="EBECEE">
                  <a:alpha val="0"/>
                </a:srgbClr>
              </a:clrTo>
            </a:clrChange>
          </a:blip>
          <a:srcRect/>
          <a:stretch>
            <a:fillRect/>
          </a:stretch>
        </p:blipFill>
        <p:spPr bwMode="auto">
          <a:xfrm>
            <a:off x="0" y="0"/>
            <a:ext cx="10693400" cy="7556500"/>
          </a:xfrm>
          <a:prstGeom prst="rect">
            <a:avLst/>
          </a:prstGeom>
          <a:noFill/>
          <a:ln w="9525">
            <a:noFill/>
            <a:miter lim="800000"/>
            <a:headEnd/>
            <a:tailEnd/>
          </a:ln>
        </p:spPr>
      </p:pic>
      <p:pic>
        <p:nvPicPr>
          <p:cNvPr id="6" name="Image 8" descr="puce.jpg"/>
          <p:cNvPicPr>
            <a:picLocks noChangeAspect="1"/>
          </p:cNvPicPr>
          <p:nvPr/>
        </p:nvPicPr>
        <p:blipFill>
          <a:blip r:embed="rId3" cstate="print"/>
          <a:srcRect/>
          <a:stretch>
            <a:fillRect/>
          </a:stretch>
        </p:blipFill>
        <p:spPr bwMode="auto">
          <a:xfrm>
            <a:off x="522288" y="323850"/>
            <a:ext cx="1282700" cy="1143000"/>
          </a:xfrm>
          <a:prstGeom prst="rect">
            <a:avLst/>
          </a:prstGeom>
          <a:noFill/>
          <a:ln w="9525">
            <a:noFill/>
            <a:miter lim="800000"/>
            <a:headEnd/>
            <a:tailEnd/>
          </a:ln>
        </p:spPr>
      </p:pic>
      <p:sp>
        <p:nvSpPr>
          <p:cNvPr id="14" name="Espace réservé pour une image  13"/>
          <p:cNvSpPr>
            <a:spLocks noGrp="1"/>
          </p:cNvSpPr>
          <p:nvPr>
            <p:ph type="pic" sz="quarter" idx="14"/>
          </p:nvPr>
        </p:nvSpPr>
        <p:spPr>
          <a:xfrm>
            <a:off x="0" y="0"/>
            <a:ext cx="10693400" cy="7561263"/>
          </a:xfrm>
        </p:spPr>
        <p:txBody>
          <a:bodyPr/>
          <a:lstStyle/>
          <a:p>
            <a:pPr lvl="0"/>
            <a:r>
              <a:rPr lang="en-US" noProof="0" smtClean="0"/>
              <a:t>Click icon to add picture</a:t>
            </a:r>
            <a:endParaRPr lang="fr-FR" noProof="0"/>
          </a:p>
        </p:txBody>
      </p:sp>
      <p:sp>
        <p:nvSpPr>
          <p:cNvPr id="2" name="Titre 1"/>
          <p:cNvSpPr>
            <a:spLocks noGrp="1"/>
          </p:cNvSpPr>
          <p:nvPr>
            <p:ph type="title"/>
          </p:nvPr>
        </p:nvSpPr>
        <p:spPr>
          <a:xfrm>
            <a:off x="1962324" y="302801"/>
            <a:ext cx="8196406" cy="1260211"/>
          </a:xfrm>
        </p:spPr>
        <p:txBody>
          <a:bodyPr/>
          <a:lstStyle>
            <a:lvl1pPr algn="l">
              <a:defRPr sz="6000" b="1"/>
            </a:lvl1pPr>
          </a:lstStyle>
          <a:p>
            <a:r>
              <a:rPr lang="en-US" smtClean="0"/>
              <a:t>Click to edit Master title style</a:t>
            </a:r>
            <a:endParaRPr lang="fr-FR" dirty="0"/>
          </a:p>
        </p:txBody>
      </p:sp>
      <p:sp>
        <p:nvSpPr>
          <p:cNvPr id="10" name="Sous-titre 2"/>
          <p:cNvSpPr>
            <a:spLocks noGrp="1"/>
          </p:cNvSpPr>
          <p:nvPr>
            <p:ph type="subTitle" idx="13"/>
          </p:nvPr>
        </p:nvSpPr>
        <p:spPr>
          <a:xfrm>
            <a:off x="1962324" y="1332359"/>
            <a:ext cx="8208912" cy="1932323"/>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nd blanc">
    <p:bg>
      <p:bgPr>
        <a:solidFill>
          <a:srgbClr val="E2001A">
            <a:alpha val="0"/>
          </a:srgbClr>
        </a:solidFill>
        <a:effectLst/>
      </p:bgPr>
    </p:bg>
    <p:spTree>
      <p:nvGrpSpPr>
        <p:cNvPr id="1" name=""/>
        <p:cNvGrpSpPr/>
        <p:nvPr/>
      </p:nvGrpSpPr>
      <p:grpSpPr>
        <a:xfrm>
          <a:off x="0" y="0"/>
          <a:ext cx="0" cy="0"/>
          <a:chOff x="0" y="0"/>
          <a:chExt cx="0" cy="0"/>
        </a:xfrm>
      </p:grpSpPr>
      <p:pic>
        <p:nvPicPr>
          <p:cNvPr id="5" name="Image 6" descr="puce3.jpg"/>
          <p:cNvPicPr>
            <a:picLocks noChangeAspect="1"/>
          </p:cNvPicPr>
          <p:nvPr/>
        </p:nvPicPr>
        <p:blipFill>
          <a:blip r:embed="rId2" cstate="print"/>
          <a:srcRect/>
          <a:stretch>
            <a:fillRect/>
          </a:stretch>
        </p:blipFill>
        <p:spPr bwMode="auto">
          <a:xfrm>
            <a:off x="1385888" y="468313"/>
            <a:ext cx="1295400" cy="1193800"/>
          </a:xfrm>
          <a:prstGeom prst="rect">
            <a:avLst/>
          </a:prstGeom>
          <a:noFill/>
          <a:ln w="9525">
            <a:noFill/>
            <a:miter lim="800000"/>
            <a:headEnd/>
            <a:tailEnd/>
          </a:ln>
        </p:spPr>
      </p:pic>
      <p:pic>
        <p:nvPicPr>
          <p:cNvPr id="6" name="Image 7" descr="logo_fdblanc.jpg"/>
          <p:cNvPicPr>
            <a:picLocks noChangeAspect="1"/>
          </p:cNvPicPr>
          <p:nvPr/>
        </p:nvPicPr>
        <p:blipFill>
          <a:blip r:embed="rId3" cstate="print"/>
          <a:srcRect/>
          <a:stretch>
            <a:fillRect/>
          </a:stretch>
        </p:blipFill>
        <p:spPr bwMode="auto">
          <a:xfrm>
            <a:off x="9117013" y="6026150"/>
            <a:ext cx="1270000" cy="1066800"/>
          </a:xfrm>
          <a:prstGeom prst="rect">
            <a:avLst/>
          </a:prstGeom>
          <a:noFill/>
          <a:ln w="9525">
            <a:noFill/>
            <a:miter lim="800000"/>
            <a:headEnd/>
            <a:tailEnd/>
          </a:ln>
        </p:spPr>
      </p:pic>
      <p:cxnSp>
        <p:nvCxnSpPr>
          <p:cNvPr id="7" name="Connecteur droit 8"/>
          <p:cNvCxnSpPr/>
          <p:nvPr/>
        </p:nvCxnSpPr>
        <p:spPr>
          <a:xfrm>
            <a:off x="377825" y="7207250"/>
            <a:ext cx="993775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prstClr val="black"/>
                </a:solidFill>
              </a:rPr>
              <a:t>Industri</a:t>
            </a:r>
            <a:r>
              <a:rPr b="0" dirty="0">
                <a:solidFill>
                  <a:prstClr val="black"/>
                </a:solidFill>
              </a:rPr>
              <a:t> ALL</a:t>
            </a:r>
          </a:p>
        </p:txBody>
      </p:sp>
      <p:sp>
        <p:nvSpPr>
          <p:cNvPr id="2" name="Titre 1"/>
          <p:cNvSpPr>
            <a:spLocks noGrp="1"/>
          </p:cNvSpPr>
          <p:nvPr>
            <p:ph type="title"/>
          </p:nvPr>
        </p:nvSpPr>
        <p:spPr>
          <a:xfrm>
            <a:off x="2682404" y="612279"/>
            <a:ext cx="6336704"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2682404" y="1260351"/>
            <a:ext cx="6336704" cy="996219"/>
          </a:xfrm>
        </p:spPr>
        <p:txBody>
          <a:bodyPr>
            <a:normAutofit/>
          </a:bodyPr>
          <a:lstStyle>
            <a:lvl1pPr marL="0" indent="0" algn="l">
              <a:buNone/>
              <a:defRPr sz="5000">
                <a:solidFill>
                  <a:srgbClr val="E2001A"/>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1" name="Espace réservé du texte 20"/>
          <p:cNvSpPr>
            <a:spLocks noGrp="1"/>
          </p:cNvSpPr>
          <p:nvPr>
            <p:ph type="body" sz="quarter" idx="17"/>
          </p:nvPr>
        </p:nvSpPr>
        <p:spPr>
          <a:xfrm>
            <a:off x="1530276" y="2556495"/>
            <a:ext cx="7489825" cy="4176464"/>
          </a:xfrm>
        </p:spPr>
        <p:txBody>
          <a:bodyPr>
            <a:normAutofit/>
          </a:bodyPr>
          <a:lstStyle>
            <a:lvl1pPr marL="0" indent="0" algn="just">
              <a:spcBef>
                <a:spcPts val="0"/>
              </a:spcBef>
              <a:buNone/>
              <a:defRPr sz="2000">
                <a:solidFill>
                  <a:srgbClr val="1A171B"/>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9" name="Espace réservé du pied de page 5"/>
          <p:cNvSpPr>
            <a:spLocks noGrp="1"/>
          </p:cNvSpPr>
          <p:nvPr>
            <p:ph type="ftr" sz="quarter" idx="18"/>
          </p:nvPr>
        </p:nvSpPr>
        <p:spPr>
          <a:xfrm>
            <a:off x="1133475" y="7278688"/>
            <a:ext cx="5508625" cy="144462"/>
          </a:xfrm>
        </p:spPr>
        <p:txBody>
          <a:bodyPr/>
          <a:lstStyle>
            <a:lvl1pPr>
              <a:defRPr/>
            </a:lvl1pPr>
          </a:lstStyle>
          <a:p>
            <a:pPr>
              <a:defRPr/>
            </a:pPr>
            <a:r>
              <a:rPr lang="fr-FR"/>
              <a:t>TITLE</a:t>
            </a:r>
          </a:p>
        </p:txBody>
      </p:sp>
      <p:sp>
        <p:nvSpPr>
          <p:cNvPr id="12" name="Espace réservé du numéro de diapositive 6"/>
          <p:cNvSpPr>
            <a:spLocks noGrp="1"/>
          </p:cNvSpPr>
          <p:nvPr>
            <p:ph type="sldNum" sz="quarter" idx="19"/>
          </p:nvPr>
        </p:nvSpPr>
        <p:spPr>
          <a:xfrm>
            <a:off x="7891463" y="7278688"/>
            <a:ext cx="2495550" cy="174625"/>
          </a:xfrm>
        </p:spPr>
        <p:txBody>
          <a:bodyPr/>
          <a:lstStyle>
            <a:lvl1pPr>
              <a:defRPr>
                <a:solidFill>
                  <a:srgbClr val="1A171B"/>
                </a:solidFill>
              </a:defRPr>
            </a:lvl1pPr>
          </a:lstStyle>
          <a:p>
            <a:fld id="{24C9D04F-6F56-4E32-8FCE-55723F870025}" type="slidenum">
              <a:rPr lang="fr-FR"/>
              <a:pPr/>
              <a:t>‹#›</a:t>
            </a:fld>
            <a:endParaRPr lang="fr-FR"/>
          </a:p>
        </p:txBody>
      </p:sp>
    </p:spTree>
    <p:extLst>
      <p:ext uri="{BB962C8B-B14F-4D97-AF65-F5344CB8AC3E}">
        <p14:creationId xmlns:p14="http://schemas.microsoft.com/office/powerpoint/2010/main" val="3193709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nd blanc _ sans puce">
    <p:bg>
      <p:bgPr>
        <a:solidFill>
          <a:srgbClr val="E2001A">
            <a:alpha val="0"/>
          </a:srgbClr>
        </a:solidFill>
        <a:effectLst/>
      </p:bgPr>
    </p:bg>
    <p:spTree>
      <p:nvGrpSpPr>
        <p:cNvPr id="1" name=""/>
        <p:cNvGrpSpPr/>
        <p:nvPr/>
      </p:nvGrpSpPr>
      <p:grpSpPr>
        <a:xfrm>
          <a:off x="0" y="0"/>
          <a:ext cx="0" cy="0"/>
          <a:chOff x="0" y="0"/>
          <a:chExt cx="0" cy="0"/>
        </a:xfrm>
      </p:grpSpPr>
      <p:pic>
        <p:nvPicPr>
          <p:cNvPr id="5" name="Image 7" descr="logo_fdblanc.jpg"/>
          <p:cNvPicPr>
            <a:picLocks noChangeAspect="1"/>
          </p:cNvPicPr>
          <p:nvPr/>
        </p:nvPicPr>
        <p:blipFill>
          <a:blip r:embed="rId2" cstate="print"/>
          <a:srcRect/>
          <a:stretch>
            <a:fillRect/>
          </a:stretch>
        </p:blipFill>
        <p:spPr bwMode="auto">
          <a:xfrm>
            <a:off x="9117013" y="6026150"/>
            <a:ext cx="1270000" cy="1066800"/>
          </a:xfrm>
          <a:prstGeom prst="rect">
            <a:avLst/>
          </a:prstGeom>
          <a:noFill/>
          <a:ln w="9525">
            <a:noFill/>
            <a:miter lim="800000"/>
            <a:headEnd/>
            <a:tailEnd/>
          </a:ln>
        </p:spPr>
      </p:pic>
      <p:cxnSp>
        <p:nvCxnSpPr>
          <p:cNvPr id="6" name="Connecteur droit 7"/>
          <p:cNvCxnSpPr/>
          <p:nvPr/>
        </p:nvCxnSpPr>
        <p:spPr>
          <a:xfrm>
            <a:off x="377825" y="7207250"/>
            <a:ext cx="993775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prstClr val="black"/>
                </a:solidFill>
              </a:rPr>
              <a:t>Industri</a:t>
            </a:r>
            <a:r>
              <a:rPr b="0" dirty="0">
                <a:solidFill>
                  <a:prstClr val="black"/>
                </a:solidFill>
              </a:rPr>
              <a:t> ALL</a:t>
            </a:r>
          </a:p>
        </p:txBody>
      </p:sp>
      <p:sp>
        <p:nvSpPr>
          <p:cNvPr id="2" name="Titre 1"/>
          <p:cNvSpPr>
            <a:spLocks noGrp="1"/>
          </p:cNvSpPr>
          <p:nvPr>
            <p:ph type="title"/>
          </p:nvPr>
        </p:nvSpPr>
        <p:spPr>
          <a:xfrm>
            <a:off x="2682404" y="1317730"/>
            <a:ext cx="6336704"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2682404" y="1920316"/>
            <a:ext cx="6336704" cy="996219"/>
          </a:xfrm>
        </p:spPr>
        <p:txBody>
          <a:bodyPr>
            <a:normAutofit/>
          </a:bodyPr>
          <a:lstStyle>
            <a:lvl1pPr marL="0" indent="0" algn="l">
              <a:buNone/>
              <a:defRPr sz="5000">
                <a:solidFill>
                  <a:srgbClr val="E2001A"/>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1" name="Espace réservé du texte 20"/>
          <p:cNvSpPr>
            <a:spLocks noGrp="1"/>
          </p:cNvSpPr>
          <p:nvPr>
            <p:ph type="body" sz="quarter" idx="17"/>
          </p:nvPr>
        </p:nvSpPr>
        <p:spPr>
          <a:xfrm>
            <a:off x="1530276" y="3276575"/>
            <a:ext cx="7489825" cy="3528392"/>
          </a:xfrm>
        </p:spPr>
        <p:txBody>
          <a:bodyPr>
            <a:normAutofit/>
          </a:bodyPr>
          <a:lstStyle>
            <a:lvl1pPr marL="0" indent="0" algn="just">
              <a:spcBef>
                <a:spcPts val="0"/>
              </a:spcBef>
              <a:buNone/>
              <a:defRPr sz="2000">
                <a:solidFill>
                  <a:srgbClr val="1A171B"/>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8" name="Espace réservé du pied de page 5"/>
          <p:cNvSpPr>
            <a:spLocks noGrp="1"/>
          </p:cNvSpPr>
          <p:nvPr>
            <p:ph type="ftr" sz="quarter" idx="18"/>
          </p:nvPr>
        </p:nvSpPr>
        <p:spPr>
          <a:xfrm>
            <a:off x="1133475" y="7278688"/>
            <a:ext cx="5508625" cy="144462"/>
          </a:xfrm>
        </p:spPr>
        <p:txBody>
          <a:bodyPr/>
          <a:lstStyle>
            <a:lvl1pPr>
              <a:defRPr/>
            </a:lvl1pPr>
          </a:lstStyle>
          <a:p>
            <a:pPr>
              <a:defRPr/>
            </a:pPr>
            <a:r>
              <a:rPr lang="fr-FR"/>
              <a:t>TITLE</a:t>
            </a:r>
          </a:p>
        </p:txBody>
      </p:sp>
      <p:sp>
        <p:nvSpPr>
          <p:cNvPr id="9" name="Espace réservé du numéro de diapositive 6"/>
          <p:cNvSpPr>
            <a:spLocks noGrp="1"/>
          </p:cNvSpPr>
          <p:nvPr>
            <p:ph type="sldNum" sz="quarter" idx="19"/>
          </p:nvPr>
        </p:nvSpPr>
        <p:spPr>
          <a:xfrm>
            <a:off x="7891463" y="7278688"/>
            <a:ext cx="2495550" cy="174625"/>
          </a:xfrm>
        </p:spPr>
        <p:txBody>
          <a:bodyPr/>
          <a:lstStyle>
            <a:lvl1pPr>
              <a:defRPr>
                <a:solidFill>
                  <a:srgbClr val="1A171B"/>
                </a:solidFill>
              </a:defRPr>
            </a:lvl1pPr>
          </a:lstStyle>
          <a:p>
            <a:fld id="{8CB74548-49F1-4565-ADE8-A59DFC0A70F2}" type="slidenum">
              <a:rPr lang="fr-FR"/>
              <a:pPr/>
              <a:t>‹#›</a:t>
            </a:fld>
            <a:endParaRPr lang="fr-FR"/>
          </a:p>
        </p:txBody>
      </p:sp>
    </p:spTree>
    <p:extLst>
      <p:ext uri="{BB962C8B-B14F-4D97-AF65-F5344CB8AC3E}">
        <p14:creationId xmlns:p14="http://schemas.microsoft.com/office/powerpoint/2010/main" val="4272062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ces">
    <p:bg>
      <p:bgPr>
        <a:solidFill>
          <a:srgbClr val="E2001A">
            <a:alpha val="0"/>
          </a:srgbClr>
        </a:solidFill>
        <a:effectLst/>
      </p:bgPr>
    </p:bg>
    <p:spTree>
      <p:nvGrpSpPr>
        <p:cNvPr id="1" name=""/>
        <p:cNvGrpSpPr/>
        <p:nvPr/>
      </p:nvGrpSpPr>
      <p:grpSpPr>
        <a:xfrm>
          <a:off x="0" y="0"/>
          <a:ext cx="0" cy="0"/>
          <a:chOff x="0" y="0"/>
          <a:chExt cx="0" cy="0"/>
        </a:xfrm>
      </p:grpSpPr>
      <p:pic>
        <p:nvPicPr>
          <p:cNvPr id="5" name="Image 6" descr="IMF-1.jpg"/>
          <p:cNvPicPr>
            <a:picLocks noChangeAspect="1"/>
          </p:cNvPicPr>
          <p:nvPr/>
        </p:nvPicPr>
        <p:blipFill>
          <a:blip r:embed="rId2" cstate="print"/>
          <a:srcRect/>
          <a:stretch>
            <a:fillRect/>
          </a:stretch>
        </p:blipFill>
        <p:spPr bwMode="auto">
          <a:xfrm>
            <a:off x="0" y="0"/>
            <a:ext cx="10693400" cy="7556500"/>
          </a:xfrm>
          <a:prstGeom prst="rect">
            <a:avLst/>
          </a:prstGeom>
          <a:noFill/>
          <a:ln w="9525">
            <a:noFill/>
            <a:miter lim="800000"/>
            <a:headEnd/>
            <a:tailEnd/>
          </a:ln>
        </p:spPr>
      </p:pic>
      <p:pic>
        <p:nvPicPr>
          <p:cNvPr id="6" name="Image 7" descr="IMF-6.jpg"/>
          <p:cNvPicPr>
            <a:picLocks noChangeAspect="1"/>
          </p:cNvPicPr>
          <p:nvPr/>
        </p:nvPicPr>
        <p:blipFill>
          <a:blip r:embed="rId3" cstate="print">
            <a:clrChange>
              <a:clrFrom>
                <a:srgbClr val="17151A"/>
              </a:clrFrom>
              <a:clrTo>
                <a:srgbClr val="17151A">
                  <a:alpha val="0"/>
                </a:srgbClr>
              </a:clrTo>
            </a:clrChange>
          </a:blip>
          <a:srcRect/>
          <a:stretch>
            <a:fillRect/>
          </a:stretch>
        </p:blipFill>
        <p:spPr bwMode="auto">
          <a:xfrm>
            <a:off x="0" y="1588"/>
            <a:ext cx="10693400" cy="7559675"/>
          </a:xfrm>
          <a:prstGeom prst="rect">
            <a:avLst/>
          </a:prstGeom>
          <a:noFill/>
          <a:ln w="9525">
            <a:noFill/>
            <a:miter lim="800000"/>
            <a:headEnd/>
            <a:tailEnd/>
          </a:ln>
        </p:spPr>
      </p:pic>
      <p:pic>
        <p:nvPicPr>
          <p:cNvPr id="7" name="Image 8" descr="puce3.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450850" y="787400"/>
            <a:ext cx="1295400" cy="1193800"/>
          </a:xfrm>
          <a:prstGeom prst="rect">
            <a:avLst/>
          </a:prstGeom>
          <a:noFill/>
          <a:ln w="9525">
            <a:noFill/>
            <a:miter lim="800000"/>
            <a:headEnd/>
            <a:tailEnd/>
          </a:ln>
        </p:spPr>
      </p:pic>
      <p:sp>
        <p:nvSpPr>
          <p:cNvPr id="8" name="Titre 1"/>
          <p:cNvSpPr txBox="1">
            <a:spLocks/>
          </p:cNvSpPr>
          <p:nvPr/>
        </p:nvSpPr>
        <p:spPr>
          <a:xfrm>
            <a:off x="522288" y="900113"/>
            <a:ext cx="6624637" cy="1152525"/>
          </a:xfrm>
          <a:prstGeom prst="rect">
            <a:avLst/>
          </a:prstGeom>
        </p:spPr>
        <p:txBody>
          <a:bodyPr lIns="104306" tIns="52153" rIns="104306" bIns="52153" anchor="ctr"/>
          <a:lstStyle/>
          <a:p>
            <a:endParaRPr lang="en-US" sz="6000" b="1">
              <a:solidFill>
                <a:srgbClr val="1A171B"/>
              </a:solidFill>
            </a:endParaRPr>
          </a:p>
        </p:txBody>
      </p:sp>
      <p:cxnSp>
        <p:nvCxnSpPr>
          <p:cNvPr id="9" name="Connecteur droit 10"/>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prstClr val="white"/>
                </a:solidFill>
              </a:rPr>
              <a:t>Industri</a:t>
            </a:r>
            <a:r>
              <a:rPr b="0" dirty="0">
                <a:solidFill>
                  <a:prstClr val="white"/>
                </a:solidFill>
              </a:rPr>
              <a:t> ALL</a:t>
            </a:r>
          </a:p>
        </p:txBody>
      </p:sp>
      <p:sp>
        <p:nvSpPr>
          <p:cNvPr id="2" name="Titre 1"/>
          <p:cNvSpPr>
            <a:spLocks noGrp="1"/>
          </p:cNvSpPr>
          <p:nvPr>
            <p:ph type="title"/>
          </p:nvPr>
        </p:nvSpPr>
        <p:spPr>
          <a:xfrm>
            <a:off x="1746300" y="1116335"/>
            <a:ext cx="6984776"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1746300" y="1692399"/>
            <a:ext cx="6984776" cy="996219"/>
          </a:xfrm>
        </p:spPr>
        <p:txBody>
          <a:bodyPr>
            <a:normAutofit/>
          </a:bodyPr>
          <a:lstStyle>
            <a:lvl1pPr marL="0" indent="0" algn="l">
              <a:buNone/>
              <a:defRPr sz="5000">
                <a:solidFill>
                  <a:srgbClr val="E2001A"/>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1" name="Espace réservé du texte 20"/>
          <p:cNvSpPr>
            <a:spLocks noGrp="1"/>
          </p:cNvSpPr>
          <p:nvPr>
            <p:ph type="body" sz="quarter" idx="17"/>
          </p:nvPr>
        </p:nvSpPr>
        <p:spPr>
          <a:xfrm>
            <a:off x="1097235" y="2772519"/>
            <a:ext cx="6985769" cy="3023766"/>
          </a:xfrm>
        </p:spPr>
        <p:txBody>
          <a:bodyPr>
            <a:noAutofit/>
          </a:bodyPr>
          <a:lstStyle>
            <a:lvl1pPr marL="648000" indent="-648000" algn="l">
              <a:spcBef>
                <a:spcPts val="0"/>
              </a:spcBef>
              <a:buSzPct val="180000"/>
              <a:buFontTx/>
              <a:buBlip>
                <a:blip r:embed="rId5"/>
              </a:buBlip>
              <a:defRPr lang="fr-FR" sz="2400" b="0" smtClean="0">
                <a:solidFill>
                  <a:srgbClr val="221E1F"/>
                </a:solidFill>
                <a:ea typeface="Calibri"/>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13" name="Espace réservé du pied de page 5"/>
          <p:cNvSpPr>
            <a:spLocks noGrp="1"/>
          </p:cNvSpPr>
          <p:nvPr>
            <p:ph type="ftr" sz="quarter" idx="18"/>
          </p:nvPr>
        </p:nvSpPr>
        <p:spPr>
          <a:xfrm>
            <a:off x="1133475" y="7278688"/>
            <a:ext cx="5508625" cy="144462"/>
          </a:xfrm>
        </p:spPr>
        <p:txBody>
          <a:bodyPr/>
          <a:lstStyle>
            <a:lvl1pPr>
              <a:defRPr/>
            </a:lvl1pPr>
          </a:lstStyle>
          <a:p>
            <a:pPr>
              <a:defRPr/>
            </a:pPr>
            <a:r>
              <a:rPr lang="fr-FR"/>
              <a:t>TITLE</a:t>
            </a:r>
          </a:p>
        </p:txBody>
      </p:sp>
      <p:sp>
        <p:nvSpPr>
          <p:cNvPr id="14" name="Espace réservé du numéro de diapositive 6"/>
          <p:cNvSpPr>
            <a:spLocks noGrp="1"/>
          </p:cNvSpPr>
          <p:nvPr>
            <p:ph type="sldNum" sz="quarter" idx="19"/>
          </p:nvPr>
        </p:nvSpPr>
        <p:spPr>
          <a:xfrm>
            <a:off x="7891463" y="7278688"/>
            <a:ext cx="2495550" cy="174625"/>
          </a:xfrm>
        </p:spPr>
        <p:txBody>
          <a:bodyPr/>
          <a:lstStyle>
            <a:lvl1pPr>
              <a:defRPr/>
            </a:lvl1pPr>
          </a:lstStyle>
          <a:p>
            <a:fld id="{AD85E4F0-55FD-4D74-8C8B-70F4D3B6E8EC}" type="slidenum">
              <a:rPr lang="fr-FR">
                <a:solidFill>
                  <a:prstClr val="white"/>
                </a:solidFill>
              </a:rPr>
              <a:pPr/>
              <a:t>‹#›</a:t>
            </a:fld>
            <a:endParaRPr lang="fr-FR">
              <a:solidFill>
                <a:prstClr val="white"/>
              </a:solidFill>
            </a:endParaRPr>
          </a:p>
        </p:txBody>
      </p:sp>
    </p:spTree>
    <p:extLst>
      <p:ext uri="{BB962C8B-B14F-4D97-AF65-F5344CB8AC3E}">
        <p14:creationId xmlns:p14="http://schemas.microsoft.com/office/powerpoint/2010/main" val="2383981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ces 2">
    <p:bg>
      <p:bgPr>
        <a:solidFill>
          <a:srgbClr val="E2001A">
            <a:alpha val="0"/>
          </a:srgbClr>
        </a:solidFill>
        <a:effectLst/>
      </p:bgPr>
    </p:bg>
    <p:spTree>
      <p:nvGrpSpPr>
        <p:cNvPr id="1" name=""/>
        <p:cNvGrpSpPr/>
        <p:nvPr/>
      </p:nvGrpSpPr>
      <p:grpSpPr>
        <a:xfrm>
          <a:off x="0" y="0"/>
          <a:ext cx="0" cy="0"/>
          <a:chOff x="0" y="0"/>
          <a:chExt cx="0" cy="0"/>
        </a:xfrm>
      </p:grpSpPr>
      <p:pic>
        <p:nvPicPr>
          <p:cNvPr id="4" name="Image 7" descr="IMF-7.jpg"/>
          <p:cNvPicPr>
            <a:picLocks noChangeAspect="1"/>
          </p:cNvPicPr>
          <p:nvPr/>
        </p:nvPicPr>
        <p:blipFill>
          <a:blip r:embed="rId2" cstate="print">
            <a:clrChange>
              <a:clrFrom>
                <a:srgbClr val="EBECEE"/>
              </a:clrFrom>
              <a:clrTo>
                <a:srgbClr val="EBECEE">
                  <a:alpha val="0"/>
                </a:srgbClr>
              </a:clrTo>
            </a:clrChange>
          </a:blip>
          <a:srcRect/>
          <a:stretch>
            <a:fillRect/>
          </a:stretch>
        </p:blipFill>
        <p:spPr bwMode="auto">
          <a:xfrm>
            <a:off x="-17463" y="1588"/>
            <a:ext cx="10693401" cy="7556500"/>
          </a:xfrm>
          <a:prstGeom prst="rect">
            <a:avLst/>
          </a:prstGeom>
          <a:noFill/>
          <a:ln w="9525">
            <a:noFill/>
            <a:miter lim="800000"/>
            <a:headEnd/>
            <a:tailEnd/>
          </a:ln>
        </p:spPr>
      </p:pic>
      <p:sp>
        <p:nvSpPr>
          <p:cNvPr id="5" name="Titre 1"/>
          <p:cNvSpPr txBox="1">
            <a:spLocks/>
          </p:cNvSpPr>
          <p:nvPr/>
        </p:nvSpPr>
        <p:spPr>
          <a:xfrm>
            <a:off x="522288" y="900113"/>
            <a:ext cx="6624637" cy="1152525"/>
          </a:xfrm>
          <a:prstGeom prst="rect">
            <a:avLst/>
          </a:prstGeom>
        </p:spPr>
        <p:txBody>
          <a:bodyPr lIns="104306" tIns="52153" rIns="104306" bIns="52153" anchor="ctr"/>
          <a:lstStyle/>
          <a:p>
            <a:endParaRPr lang="en-US" sz="6000" b="1">
              <a:solidFill>
                <a:srgbClr val="1A171B"/>
              </a:solidFill>
            </a:endParaRPr>
          </a:p>
        </p:txBody>
      </p:sp>
      <p:sp>
        <p:nvSpPr>
          <p:cNvPr id="6" name="Espace réservé du pied de page 4"/>
          <p:cNvSpPr txBox="1">
            <a:spLocks/>
          </p:cNvSpPr>
          <p:nvPr/>
        </p:nvSpPr>
        <p:spPr>
          <a:xfrm>
            <a:off x="306388" y="7308850"/>
            <a:ext cx="5545137" cy="157163"/>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prstClr val="black"/>
                </a:solidFill>
              </a:rPr>
              <a:t>Industri</a:t>
            </a:r>
            <a:r>
              <a:rPr b="0" dirty="0">
                <a:solidFill>
                  <a:prstClr val="black"/>
                </a:solidFill>
              </a:rPr>
              <a:t> ALL</a:t>
            </a:r>
          </a:p>
        </p:txBody>
      </p:sp>
      <p:sp>
        <p:nvSpPr>
          <p:cNvPr id="10" name="Espace réservé pour une image  9"/>
          <p:cNvSpPr>
            <a:spLocks noGrp="1"/>
          </p:cNvSpPr>
          <p:nvPr>
            <p:ph type="pic" sz="quarter" idx="20"/>
          </p:nvPr>
        </p:nvSpPr>
        <p:spPr>
          <a:xfrm>
            <a:off x="0" y="0"/>
            <a:ext cx="10693400" cy="7561263"/>
          </a:xfrm>
        </p:spPr>
        <p:txBody>
          <a:bodyPr/>
          <a:lstStyle/>
          <a:p>
            <a:pPr lvl="0"/>
            <a:r>
              <a:rPr lang="en-US" noProof="0" smtClean="0"/>
              <a:t>Click icon to add picture</a:t>
            </a:r>
            <a:endParaRPr lang="fr-FR" noProof="0" dirty="0"/>
          </a:p>
        </p:txBody>
      </p:sp>
      <p:sp>
        <p:nvSpPr>
          <p:cNvPr id="11" name="Espace réservé du texte 20"/>
          <p:cNvSpPr>
            <a:spLocks noGrp="1"/>
          </p:cNvSpPr>
          <p:nvPr>
            <p:ph type="body" sz="quarter" idx="17"/>
          </p:nvPr>
        </p:nvSpPr>
        <p:spPr>
          <a:xfrm>
            <a:off x="1602284" y="1188343"/>
            <a:ext cx="6985769" cy="2592288"/>
          </a:xfrm>
        </p:spPr>
        <p:txBody>
          <a:bodyPr>
            <a:noAutofit/>
          </a:bodyPr>
          <a:lstStyle>
            <a:lvl1pPr marL="648000" indent="-648000" algn="l">
              <a:spcBef>
                <a:spcPts val="0"/>
              </a:spcBef>
              <a:buSzPct val="180000"/>
              <a:buFontTx/>
              <a:buBlip>
                <a:blip r:embed="rId3"/>
              </a:buBlip>
              <a:defRPr lang="fr-FR" sz="2400" b="0" smtClean="0">
                <a:solidFill>
                  <a:srgbClr val="221E1F"/>
                </a:solidFill>
                <a:ea typeface="Calibri"/>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7" name="Espace réservé du pied de page 5"/>
          <p:cNvSpPr>
            <a:spLocks noGrp="1"/>
          </p:cNvSpPr>
          <p:nvPr>
            <p:ph type="ftr" sz="quarter" idx="21"/>
          </p:nvPr>
        </p:nvSpPr>
        <p:spPr>
          <a:xfrm>
            <a:off x="1133475" y="7321550"/>
            <a:ext cx="5508625" cy="144463"/>
          </a:xfrm>
        </p:spPr>
        <p:txBody>
          <a:bodyPr/>
          <a:lstStyle>
            <a:lvl1pPr>
              <a:defRPr/>
            </a:lvl1pPr>
          </a:lstStyle>
          <a:p>
            <a:pPr>
              <a:defRPr/>
            </a:pPr>
            <a:r>
              <a:rPr lang="fr-FR"/>
              <a:t>TITLE</a:t>
            </a:r>
          </a:p>
        </p:txBody>
      </p:sp>
      <p:sp>
        <p:nvSpPr>
          <p:cNvPr id="8" name="Espace réservé du numéro de diapositive 6"/>
          <p:cNvSpPr>
            <a:spLocks noGrp="1"/>
          </p:cNvSpPr>
          <p:nvPr>
            <p:ph type="sldNum" sz="quarter" idx="22"/>
          </p:nvPr>
        </p:nvSpPr>
        <p:spPr>
          <a:xfrm>
            <a:off x="7891463" y="7321550"/>
            <a:ext cx="2495550" cy="174625"/>
          </a:xfrm>
        </p:spPr>
        <p:txBody>
          <a:bodyPr/>
          <a:lstStyle>
            <a:lvl1pPr>
              <a:defRPr/>
            </a:lvl1pPr>
          </a:lstStyle>
          <a:p>
            <a:fld id="{53DD9ED9-11DA-44CF-BB46-4BC4D764B6CF}" type="slidenum">
              <a:rPr lang="fr-FR">
                <a:solidFill>
                  <a:prstClr val="white"/>
                </a:solidFill>
              </a:rPr>
              <a:pPr/>
              <a:t>‹#›</a:t>
            </a:fld>
            <a:endParaRPr lang="fr-FR">
              <a:solidFill>
                <a:prstClr val="white"/>
              </a:solidFill>
            </a:endParaRPr>
          </a:p>
        </p:txBody>
      </p:sp>
    </p:spTree>
    <p:extLst>
      <p:ext uri="{BB962C8B-B14F-4D97-AF65-F5344CB8AC3E}">
        <p14:creationId xmlns:p14="http://schemas.microsoft.com/office/powerpoint/2010/main" val="162220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ces 3">
    <p:bg>
      <p:bgPr>
        <a:solidFill>
          <a:srgbClr val="E2001A">
            <a:alpha val="0"/>
          </a:srgbClr>
        </a:solidFill>
        <a:effectLst/>
      </p:bgPr>
    </p:bg>
    <p:spTree>
      <p:nvGrpSpPr>
        <p:cNvPr id="1" name=""/>
        <p:cNvGrpSpPr/>
        <p:nvPr/>
      </p:nvGrpSpPr>
      <p:grpSpPr>
        <a:xfrm>
          <a:off x="0" y="0"/>
          <a:ext cx="0" cy="0"/>
          <a:chOff x="0" y="0"/>
          <a:chExt cx="0" cy="0"/>
        </a:xfrm>
      </p:grpSpPr>
      <p:pic>
        <p:nvPicPr>
          <p:cNvPr id="4" name="Image 7" descr="IMF-8.jpg"/>
          <p:cNvPicPr>
            <a:picLocks noChangeAspect="1"/>
          </p:cNvPicPr>
          <p:nvPr/>
        </p:nvPicPr>
        <p:blipFill>
          <a:blip r:embed="rId2" cstate="print">
            <a:clrChange>
              <a:clrFrom>
                <a:srgbClr val="EBECEE"/>
              </a:clrFrom>
              <a:clrTo>
                <a:srgbClr val="EBECEE">
                  <a:alpha val="0"/>
                </a:srgbClr>
              </a:clrTo>
            </a:clrChange>
          </a:blip>
          <a:srcRect/>
          <a:stretch>
            <a:fillRect/>
          </a:stretch>
        </p:blipFill>
        <p:spPr bwMode="auto">
          <a:xfrm>
            <a:off x="0" y="-36513"/>
            <a:ext cx="10693400" cy="7556501"/>
          </a:xfrm>
          <a:prstGeom prst="rect">
            <a:avLst/>
          </a:prstGeom>
          <a:noFill/>
          <a:ln w="9525">
            <a:noFill/>
            <a:miter lim="800000"/>
            <a:headEnd/>
            <a:tailEnd/>
          </a:ln>
        </p:spPr>
      </p:pic>
      <p:sp>
        <p:nvSpPr>
          <p:cNvPr id="5" name="Titre 1"/>
          <p:cNvSpPr txBox="1">
            <a:spLocks/>
          </p:cNvSpPr>
          <p:nvPr/>
        </p:nvSpPr>
        <p:spPr>
          <a:xfrm>
            <a:off x="522288" y="900113"/>
            <a:ext cx="6624637" cy="1152525"/>
          </a:xfrm>
          <a:prstGeom prst="rect">
            <a:avLst/>
          </a:prstGeom>
        </p:spPr>
        <p:txBody>
          <a:bodyPr lIns="104306" tIns="52153" rIns="104306" bIns="52153" anchor="ctr"/>
          <a:lstStyle/>
          <a:p>
            <a:endParaRPr lang="en-US" sz="6000" b="1">
              <a:solidFill>
                <a:srgbClr val="1A171B"/>
              </a:solidFill>
            </a:endParaRPr>
          </a:p>
        </p:txBody>
      </p:sp>
      <p:cxnSp>
        <p:nvCxnSpPr>
          <p:cNvPr id="6" name="Connecteur droit 8"/>
          <p:cNvCxnSpPr/>
          <p:nvPr/>
        </p:nvCxnSpPr>
        <p:spPr>
          <a:xfrm>
            <a:off x="377825" y="7207250"/>
            <a:ext cx="993775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prstClr val="black"/>
                </a:solidFill>
              </a:rPr>
              <a:t>Industri</a:t>
            </a:r>
            <a:r>
              <a:rPr b="0" dirty="0">
                <a:solidFill>
                  <a:prstClr val="black"/>
                </a:solidFill>
              </a:rPr>
              <a:t> ALL</a:t>
            </a:r>
          </a:p>
        </p:txBody>
      </p:sp>
      <p:sp>
        <p:nvSpPr>
          <p:cNvPr id="12" name="Espace réservé pour une image  11"/>
          <p:cNvSpPr>
            <a:spLocks noGrp="1"/>
          </p:cNvSpPr>
          <p:nvPr>
            <p:ph type="pic" sz="quarter" idx="20"/>
          </p:nvPr>
        </p:nvSpPr>
        <p:spPr>
          <a:xfrm>
            <a:off x="0" y="0"/>
            <a:ext cx="10693400" cy="7561263"/>
          </a:xfrm>
        </p:spPr>
        <p:txBody>
          <a:bodyPr/>
          <a:lstStyle/>
          <a:p>
            <a:pPr lvl="0"/>
            <a:r>
              <a:rPr lang="en-US" noProof="0" smtClean="0"/>
              <a:t>Click icon to add picture</a:t>
            </a:r>
            <a:endParaRPr lang="fr-FR" noProof="0"/>
          </a:p>
        </p:txBody>
      </p:sp>
      <p:sp>
        <p:nvSpPr>
          <p:cNvPr id="11" name="Espace réservé du texte 20"/>
          <p:cNvSpPr>
            <a:spLocks noGrp="1"/>
          </p:cNvSpPr>
          <p:nvPr>
            <p:ph type="body" sz="quarter" idx="17"/>
          </p:nvPr>
        </p:nvSpPr>
        <p:spPr>
          <a:xfrm>
            <a:off x="1602284" y="1188343"/>
            <a:ext cx="6985769" cy="2592288"/>
          </a:xfrm>
        </p:spPr>
        <p:txBody>
          <a:bodyPr>
            <a:noAutofit/>
          </a:bodyPr>
          <a:lstStyle>
            <a:lvl1pPr marL="648000" indent="-648000" algn="l">
              <a:spcBef>
                <a:spcPts val="0"/>
              </a:spcBef>
              <a:buSzPct val="180000"/>
              <a:buFontTx/>
              <a:buBlip>
                <a:blip r:embed="rId3"/>
              </a:buBlip>
              <a:defRPr lang="fr-FR" sz="2400" b="0" smtClean="0">
                <a:solidFill>
                  <a:srgbClr val="221E1F"/>
                </a:solidFill>
                <a:ea typeface="Calibri"/>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8" name="Espace réservé du pied de page 5"/>
          <p:cNvSpPr>
            <a:spLocks noGrp="1"/>
          </p:cNvSpPr>
          <p:nvPr>
            <p:ph type="ftr" sz="quarter" idx="21"/>
          </p:nvPr>
        </p:nvSpPr>
        <p:spPr>
          <a:xfrm>
            <a:off x="1133475" y="7278688"/>
            <a:ext cx="5508625" cy="144462"/>
          </a:xfrm>
        </p:spPr>
        <p:txBody>
          <a:bodyPr/>
          <a:lstStyle>
            <a:lvl1pPr>
              <a:defRPr/>
            </a:lvl1pPr>
          </a:lstStyle>
          <a:p>
            <a:pPr>
              <a:defRPr/>
            </a:pPr>
            <a:r>
              <a:rPr lang="fr-FR"/>
              <a:t>TITLE</a:t>
            </a:r>
          </a:p>
        </p:txBody>
      </p:sp>
      <p:sp>
        <p:nvSpPr>
          <p:cNvPr id="9" name="Espace réservé du numéro de diapositive 6"/>
          <p:cNvSpPr>
            <a:spLocks noGrp="1"/>
          </p:cNvSpPr>
          <p:nvPr>
            <p:ph type="sldNum" sz="quarter" idx="22"/>
          </p:nvPr>
        </p:nvSpPr>
        <p:spPr>
          <a:xfrm>
            <a:off x="7891463" y="7278688"/>
            <a:ext cx="2495550" cy="174625"/>
          </a:xfrm>
        </p:spPr>
        <p:txBody>
          <a:bodyPr/>
          <a:lstStyle>
            <a:lvl1pPr>
              <a:defRPr>
                <a:solidFill>
                  <a:srgbClr val="1A171B"/>
                </a:solidFill>
              </a:defRPr>
            </a:lvl1pPr>
          </a:lstStyle>
          <a:p>
            <a:fld id="{A2598EE5-5213-49C5-B5A1-9CE8E8A53276}" type="slidenum">
              <a:rPr lang="fr-FR"/>
              <a:pPr/>
              <a:t>‹#›</a:t>
            </a:fld>
            <a:endParaRPr lang="fr-FR"/>
          </a:p>
        </p:txBody>
      </p:sp>
    </p:spTree>
    <p:extLst>
      <p:ext uri="{BB962C8B-B14F-4D97-AF65-F5344CB8AC3E}">
        <p14:creationId xmlns:p14="http://schemas.microsoft.com/office/powerpoint/2010/main" val="2956853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
    <p:bg>
      <p:bgPr>
        <a:solidFill>
          <a:srgbClr val="E2001A">
            <a:alpha val="0"/>
          </a:srgbClr>
        </a:solidFill>
        <a:effectLst/>
      </p:bgPr>
    </p:bg>
    <p:spTree>
      <p:nvGrpSpPr>
        <p:cNvPr id="1" name=""/>
        <p:cNvGrpSpPr/>
        <p:nvPr/>
      </p:nvGrpSpPr>
      <p:grpSpPr>
        <a:xfrm>
          <a:off x="0" y="0"/>
          <a:ext cx="0" cy="0"/>
          <a:chOff x="0" y="0"/>
          <a:chExt cx="0" cy="0"/>
        </a:xfrm>
      </p:grpSpPr>
      <p:pic>
        <p:nvPicPr>
          <p:cNvPr id="7" name="Image 6" descr="puce3.jpg"/>
          <p:cNvPicPr>
            <a:picLocks noChangeAspect="1"/>
          </p:cNvPicPr>
          <p:nvPr/>
        </p:nvPicPr>
        <p:blipFill>
          <a:blip r:embed="rId2" cstate="print"/>
          <a:srcRect/>
          <a:stretch>
            <a:fillRect/>
          </a:stretch>
        </p:blipFill>
        <p:spPr bwMode="auto">
          <a:xfrm>
            <a:off x="1385888" y="468313"/>
            <a:ext cx="1295400" cy="1193800"/>
          </a:xfrm>
          <a:prstGeom prst="rect">
            <a:avLst/>
          </a:prstGeom>
          <a:noFill/>
          <a:ln w="9525">
            <a:noFill/>
            <a:miter lim="800000"/>
            <a:headEnd/>
            <a:tailEnd/>
          </a:ln>
        </p:spPr>
      </p:pic>
      <p:pic>
        <p:nvPicPr>
          <p:cNvPr id="8" name="Image 7" descr="logo_fdblanc.jpg"/>
          <p:cNvPicPr>
            <a:picLocks noChangeAspect="1"/>
          </p:cNvPicPr>
          <p:nvPr/>
        </p:nvPicPr>
        <p:blipFill>
          <a:blip r:embed="rId3" cstate="print"/>
          <a:srcRect/>
          <a:stretch>
            <a:fillRect/>
          </a:stretch>
        </p:blipFill>
        <p:spPr bwMode="auto">
          <a:xfrm>
            <a:off x="9117013" y="6026150"/>
            <a:ext cx="1270000" cy="1066800"/>
          </a:xfrm>
          <a:prstGeom prst="rect">
            <a:avLst/>
          </a:prstGeom>
          <a:noFill/>
          <a:ln w="9525">
            <a:noFill/>
            <a:miter lim="800000"/>
            <a:headEnd/>
            <a:tailEnd/>
          </a:ln>
        </p:spPr>
      </p:pic>
      <p:cxnSp>
        <p:nvCxnSpPr>
          <p:cNvPr id="9" name="Connecteur droit 8"/>
          <p:cNvCxnSpPr/>
          <p:nvPr/>
        </p:nvCxnSpPr>
        <p:spPr>
          <a:xfrm>
            <a:off x="377825" y="7207250"/>
            <a:ext cx="993775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prstClr val="black"/>
                </a:solidFill>
              </a:rPr>
              <a:t>Industri</a:t>
            </a:r>
            <a:r>
              <a:rPr b="0" dirty="0">
                <a:solidFill>
                  <a:prstClr val="black"/>
                </a:solidFill>
              </a:rPr>
              <a:t> ALL</a:t>
            </a:r>
          </a:p>
        </p:txBody>
      </p:sp>
      <p:sp>
        <p:nvSpPr>
          <p:cNvPr id="2" name="Titre 1"/>
          <p:cNvSpPr>
            <a:spLocks noGrp="1"/>
          </p:cNvSpPr>
          <p:nvPr>
            <p:ph type="title"/>
          </p:nvPr>
        </p:nvSpPr>
        <p:spPr>
          <a:xfrm>
            <a:off x="2682404" y="669658"/>
            <a:ext cx="6336704"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2682404" y="1272244"/>
            <a:ext cx="6336704" cy="996219"/>
          </a:xfrm>
        </p:spPr>
        <p:txBody>
          <a:bodyPr>
            <a:normAutofit/>
          </a:bodyPr>
          <a:lstStyle>
            <a:lvl1pPr marL="0" indent="0" algn="l">
              <a:buNone/>
              <a:defRPr sz="5000">
                <a:solidFill>
                  <a:srgbClr val="E2001A"/>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3" name="Espace réservé du texte 12"/>
          <p:cNvSpPr>
            <a:spLocks noGrp="1"/>
          </p:cNvSpPr>
          <p:nvPr>
            <p:ph type="body" sz="quarter" idx="18"/>
          </p:nvPr>
        </p:nvSpPr>
        <p:spPr>
          <a:xfrm>
            <a:off x="1530276" y="2340471"/>
            <a:ext cx="7488312" cy="1368152"/>
          </a:xfrm>
        </p:spPr>
        <p:txBody>
          <a:bodyPr/>
          <a:lstStyle>
            <a:lvl1pPr marL="0" indent="0">
              <a:spcBef>
                <a:spcPts val="0"/>
              </a:spcBef>
              <a:buFont typeface="Arial" pitchFamily="34" charset="0"/>
              <a:buNone/>
              <a:defRPr sz="2400" b="1">
                <a:solidFill>
                  <a:srgbClr val="E2001A"/>
                </a:solidFill>
                <a:latin typeface="Arial" pitchFamily="34" charset="0"/>
                <a:cs typeface="Arial" pitchFamily="34" charset="0"/>
              </a:defRPr>
            </a:lvl1pPr>
            <a:lvl2pPr marL="0" indent="0">
              <a:spcBef>
                <a:spcPts val="0"/>
              </a:spcBef>
              <a:buFont typeface="Arial" pitchFamily="34" charset="0"/>
              <a:buNone/>
              <a:defRPr sz="1400">
                <a:latin typeface="Arial" pitchFamily="34" charset="0"/>
                <a:cs typeface="Arial" pitchFamily="34" charset="0"/>
              </a:defRPr>
            </a:lvl2pPr>
            <a:lvl3pPr indent="0">
              <a:spcBef>
                <a:spcPts val="0"/>
              </a:spcBef>
              <a:buFont typeface="Arial" pitchFamily="34" charset="0"/>
              <a:buNone/>
              <a:defRPr/>
            </a:lvl3pPr>
            <a:lvl4pPr indent="0">
              <a:spcBef>
                <a:spcPts val="0"/>
              </a:spcBef>
              <a:buFont typeface="Arial" pitchFamily="34" charset="0"/>
              <a:buNone/>
              <a:defRPr/>
            </a:lvl4pPr>
            <a:lvl5pPr indent="0">
              <a:spcBef>
                <a:spcPts val="0"/>
              </a:spcBef>
              <a:buFont typeface="Arial" pitchFamily="34" charset="0"/>
              <a:buNone/>
              <a:defRPr/>
            </a:lvl5pPr>
          </a:lstStyle>
          <a:p>
            <a:pPr lvl="0"/>
            <a:r>
              <a:rPr lang="en-US" smtClean="0"/>
              <a:t>Click to edit Master text styles</a:t>
            </a:r>
          </a:p>
        </p:txBody>
      </p:sp>
      <p:sp>
        <p:nvSpPr>
          <p:cNvPr id="17" name="Espace réservé du graphique 16"/>
          <p:cNvSpPr>
            <a:spLocks noGrp="1"/>
          </p:cNvSpPr>
          <p:nvPr>
            <p:ph type="chart" sz="quarter" idx="19"/>
          </p:nvPr>
        </p:nvSpPr>
        <p:spPr>
          <a:xfrm>
            <a:off x="1530276" y="3636615"/>
            <a:ext cx="7488312" cy="3384376"/>
          </a:xfrm>
        </p:spPr>
        <p:txBody>
          <a:bodyPr rtlCol="0">
            <a:normAutofit/>
          </a:bodyPr>
          <a:lstStyle/>
          <a:p>
            <a:pPr lvl="0"/>
            <a:r>
              <a:rPr lang="en-US" noProof="0" smtClean="0"/>
              <a:t>Click icon to add chart</a:t>
            </a:r>
            <a:endParaRPr lang="fr-FR" noProof="0" dirty="0" smtClean="0"/>
          </a:p>
        </p:txBody>
      </p:sp>
      <p:sp>
        <p:nvSpPr>
          <p:cNvPr id="15" name="Espace réservé du texte 14"/>
          <p:cNvSpPr>
            <a:spLocks noGrp="1"/>
          </p:cNvSpPr>
          <p:nvPr>
            <p:ph type="body" sz="quarter" idx="22"/>
          </p:nvPr>
        </p:nvSpPr>
        <p:spPr>
          <a:xfrm>
            <a:off x="1530350" y="2916558"/>
            <a:ext cx="7488238" cy="720057"/>
          </a:xfrm>
        </p:spPr>
        <p:txBody>
          <a:bodyPr/>
          <a:lstStyle>
            <a:lvl1pPr marL="0">
              <a:lnSpc>
                <a:spcPts val="2200"/>
              </a:lnSpc>
              <a:spcBef>
                <a:spcPts val="0"/>
              </a:spcBef>
              <a:buFontTx/>
              <a:buNone/>
              <a:defRPr sz="1400">
                <a:latin typeface="Arial" pitchFamily="34" charset="0"/>
                <a:cs typeface="Arial" pitchFamily="34" charset="0"/>
              </a:defRPr>
            </a:lvl1pPr>
          </a:lstStyle>
          <a:p>
            <a:pPr lvl="0"/>
            <a:r>
              <a:rPr lang="en-US" smtClean="0"/>
              <a:t>Click to edit Master text styles</a:t>
            </a:r>
          </a:p>
        </p:txBody>
      </p:sp>
      <p:sp>
        <p:nvSpPr>
          <p:cNvPr id="12" name="Espace réservé du pied de page 5"/>
          <p:cNvSpPr>
            <a:spLocks noGrp="1"/>
          </p:cNvSpPr>
          <p:nvPr>
            <p:ph type="ftr" sz="quarter" idx="23"/>
          </p:nvPr>
        </p:nvSpPr>
        <p:spPr>
          <a:xfrm>
            <a:off x="1133475" y="7278688"/>
            <a:ext cx="5508625" cy="144462"/>
          </a:xfrm>
        </p:spPr>
        <p:txBody>
          <a:bodyPr/>
          <a:lstStyle>
            <a:lvl1pPr>
              <a:defRPr/>
            </a:lvl1pPr>
          </a:lstStyle>
          <a:p>
            <a:pPr>
              <a:defRPr/>
            </a:pPr>
            <a:r>
              <a:rPr lang="fr-FR"/>
              <a:t>TITLE</a:t>
            </a:r>
          </a:p>
        </p:txBody>
      </p:sp>
      <p:sp>
        <p:nvSpPr>
          <p:cNvPr id="14" name="Espace réservé du numéro de diapositive 6"/>
          <p:cNvSpPr>
            <a:spLocks noGrp="1"/>
          </p:cNvSpPr>
          <p:nvPr>
            <p:ph type="sldNum" sz="quarter" idx="24"/>
          </p:nvPr>
        </p:nvSpPr>
        <p:spPr>
          <a:xfrm>
            <a:off x="7891463" y="7278688"/>
            <a:ext cx="2495550" cy="174625"/>
          </a:xfrm>
        </p:spPr>
        <p:txBody>
          <a:bodyPr/>
          <a:lstStyle>
            <a:lvl1pPr>
              <a:defRPr>
                <a:solidFill>
                  <a:srgbClr val="1A171B"/>
                </a:solidFill>
              </a:defRPr>
            </a:lvl1pPr>
          </a:lstStyle>
          <a:p>
            <a:fld id="{C03AD923-C8C7-468E-9AD6-E97A0611BBF4}" type="slidenum">
              <a:rPr lang="fr-FR"/>
              <a:pPr/>
              <a:t>‹#›</a:t>
            </a:fld>
            <a:endParaRPr lang="fr-FR"/>
          </a:p>
        </p:txBody>
      </p:sp>
    </p:spTree>
    <p:extLst>
      <p:ext uri="{BB962C8B-B14F-4D97-AF65-F5344CB8AC3E}">
        <p14:creationId xmlns:p14="http://schemas.microsoft.com/office/powerpoint/2010/main" val="3676422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s">
    <p:bg>
      <p:bgPr>
        <a:solidFill>
          <a:srgbClr val="E2001A">
            <a:alpha val="0"/>
          </a:srgbClr>
        </a:solidFill>
        <a:effectLst/>
      </p:bgPr>
    </p:bg>
    <p:spTree>
      <p:nvGrpSpPr>
        <p:cNvPr id="1" name=""/>
        <p:cNvGrpSpPr/>
        <p:nvPr/>
      </p:nvGrpSpPr>
      <p:grpSpPr>
        <a:xfrm>
          <a:off x="0" y="0"/>
          <a:ext cx="0" cy="0"/>
          <a:chOff x="0" y="0"/>
          <a:chExt cx="0" cy="0"/>
        </a:xfrm>
      </p:grpSpPr>
      <p:pic>
        <p:nvPicPr>
          <p:cNvPr id="7" name="Image 7" descr="IMF-10.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0" y="1588"/>
            <a:ext cx="10693400" cy="7558087"/>
          </a:xfrm>
          <a:prstGeom prst="rect">
            <a:avLst/>
          </a:prstGeom>
          <a:noFill/>
          <a:ln w="9525">
            <a:noFill/>
            <a:miter lim="800000"/>
            <a:headEnd/>
            <a:tailEnd/>
          </a:ln>
        </p:spPr>
      </p:pic>
      <p:pic>
        <p:nvPicPr>
          <p:cNvPr id="8" name="Image 8" descr="logo_fdnoir2.jpg"/>
          <p:cNvPicPr>
            <a:picLocks noChangeAspect="1"/>
          </p:cNvPicPr>
          <p:nvPr/>
        </p:nvPicPr>
        <p:blipFill>
          <a:blip r:embed="rId3" cstate="print">
            <a:clrChange>
              <a:clrFrom>
                <a:srgbClr val="17151A"/>
              </a:clrFrom>
              <a:clrTo>
                <a:srgbClr val="17151A">
                  <a:alpha val="0"/>
                </a:srgbClr>
              </a:clrTo>
            </a:clrChange>
          </a:blip>
          <a:srcRect/>
          <a:stretch>
            <a:fillRect/>
          </a:stretch>
        </p:blipFill>
        <p:spPr bwMode="auto">
          <a:xfrm>
            <a:off x="9234488" y="5797550"/>
            <a:ext cx="1193800" cy="1231900"/>
          </a:xfrm>
          <a:prstGeom prst="rect">
            <a:avLst/>
          </a:prstGeom>
          <a:noFill/>
          <a:ln w="9525">
            <a:noFill/>
            <a:miter lim="800000"/>
            <a:headEnd/>
            <a:tailEnd/>
          </a:ln>
        </p:spPr>
      </p:pic>
      <p:cxnSp>
        <p:nvCxnSpPr>
          <p:cNvPr id="9" name="Connecteur droit 8"/>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prstClr val="white"/>
                </a:solidFill>
              </a:rPr>
              <a:t>Industri</a:t>
            </a:r>
            <a:r>
              <a:rPr b="0" dirty="0">
                <a:solidFill>
                  <a:prstClr val="white"/>
                </a:solidFill>
              </a:rPr>
              <a:t> ALL</a:t>
            </a:r>
          </a:p>
        </p:txBody>
      </p:sp>
      <p:sp>
        <p:nvSpPr>
          <p:cNvPr id="2" name="Titre 1"/>
          <p:cNvSpPr>
            <a:spLocks noGrp="1"/>
          </p:cNvSpPr>
          <p:nvPr>
            <p:ph type="title"/>
          </p:nvPr>
        </p:nvSpPr>
        <p:spPr>
          <a:xfrm>
            <a:off x="4914652" y="1332359"/>
            <a:ext cx="4104456" cy="734709"/>
          </a:xfrm>
        </p:spPr>
        <p:txBody>
          <a:bodyPr/>
          <a:lstStyle>
            <a:lvl1pPr algn="l">
              <a:defRPr sz="6000" b="1">
                <a:solidFill>
                  <a:srgbClr val="E2001A"/>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4914652" y="1980431"/>
            <a:ext cx="4104456" cy="996219"/>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3" name="Espace réservé du texte 12"/>
          <p:cNvSpPr>
            <a:spLocks noGrp="1"/>
          </p:cNvSpPr>
          <p:nvPr>
            <p:ph type="body" sz="quarter" idx="18"/>
          </p:nvPr>
        </p:nvSpPr>
        <p:spPr>
          <a:xfrm>
            <a:off x="4842644" y="3348583"/>
            <a:ext cx="4175944" cy="432048"/>
          </a:xfrm>
        </p:spPr>
        <p:txBody>
          <a:bodyPr/>
          <a:lstStyle>
            <a:lvl1pPr marL="0" indent="0">
              <a:spcBef>
                <a:spcPts val="0"/>
              </a:spcBef>
              <a:buFont typeface="Arial" pitchFamily="34" charset="0"/>
              <a:buNone/>
              <a:defRPr sz="2400" b="1">
                <a:solidFill>
                  <a:srgbClr val="E2001A"/>
                </a:solidFill>
                <a:latin typeface="Arial" pitchFamily="34" charset="0"/>
                <a:cs typeface="Arial" pitchFamily="34" charset="0"/>
              </a:defRPr>
            </a:lvl1pPr>
            <a:lvl2pPr marL="0" indent="0">
              <a:spcBef>
                <a:spcPts val="0"/>
              </a:spcBef>
              <a:buFont typeface="Arial" pitchFamily="34" charset="0"/>
              <a:buNone/>
              <a:defRPr sz="1400">
                <a:solidFill>
                  <a:schemeClr val="bg1"/>
                </a:solidFill>
                <a:latin typeface="Arial" pitchFamily="34" charset="0"/>
                <a:cs typeface="Arial" pitchFamily="34" charset="0"/>
              </a:defRPr>
            </a:lvl2pPr>
            <a:lvl3pPr indent="0">
              <a:spcBef>
                <a:spcPts val="0"/>
              </a:spcBef>
              <a:buFont typeface="Arial" pitchFamily="34" charset="0"/>
              <a:buNone/>
              <a:defRPr/>
            </a:lvl3pPr>
            <a:lvl4pPr indent="0">
              <a:spcBef>
                <a:spcPts val="0"/>
              </a:spcBef>
              <a:buFont typeface="Arial" pitchFamily="34" charset="0"/>
              <a:buNone/>
              <a:defRPr/>
            </a:lvl4pPr>
            <a:lvl5pPr indent="0">
              <a:spcBef>
                <a:spcPts val="0"/>
              </a:spcBef>
              <a:buFont typeface="Arial" pitchFamily="34" charset="0"/>
              <a:buNone/>
              <a:defRPr/>
            </a:lvl5pPr>
          </a:lstStyle>
          <a:p>
            <a:pPr lvl="0"/>
            <a:r>
              <a:rPr lang="en-US" smtClean="0"/>
              <a:t>Click to edit Master text styles</a:t>
            </a:r>
          </a:p>
        </p:txBody>
      </p:sp>
      <p:sp>
        <p:nvSpPr>
          <p:cNvPr id="17" name="Espace réservé du texte 16"/>
          <p:cNvSpPr>
            <a:spLocks noGrp="1"/>
          </p:cNvSpPr>
          <p:nvPr>
            <p:ph type="body" sz="quarter" idx="21"/>
          </p:nvPr>
        </p:nvSpPr>
        <p:spPr>
          <a:xfrm>
            <a:off x="4841875" y="3852639"/>
            <a:ext cx="4177233" cy="2232249"/>
          </a:xfrm>
        </p:spPr>
        <p:txBody>
          <a:bodyPr/>
          <a:lstStyle>
            <a:lvl1pPr marL="0" indent="0">
              <a:lnSpc>
                <a:spcPts val="2200"/>
              </a:lnSpc>
              <a:spcBef>
                <a:spcPts val="0"/>
              </a:spcBef>
              <a:buNone/>
              <a:defRPr sz="1400">
                <a:solidFill>
                  <a:schemeClr val="bg1"/>
                </a:solidFill>
                <a:latin typeface="Arial" pitchFamily="34" charset="0"/>
                <a:cs typeface="Arial" pitchFamily="34" charset="0"/>
              </a:defRPr>
            </a:lvl1pPr>
            <a:lvl2pPr>
              <a:lnSpc>
                <a:spcPct val="150000"/>
              </a:lnSpc>
              <a:spcBef>
                <a:spcPts val="0"/>
              </a:spcBef>
              <a:buNone/>
              <a:defRPr sz="1200">
                <a:latin typeface="Arial" pitchFamily="34" charset="0"/>
                <a:cs typeface="Arial" pitchFamily="34" charset="0"/>
              </a:defRPr>
            </a:lvl2pPr>
            <a:lvl3pPr>
              <a:lnSpc>
                <a:spcPct val="150000"/>
              </a:lnSpc>
              <a:spcBef>
                <a:spcPts val="0"/>
              </a:spcBef>
              <a:buNone/>
              <a:defRPr sz="1200">
                <a:latin typeface="Arial" pitchFamily="34" charset="0"/>
                <a:cs typeface="Arial" pitchFamily="34" charset="0"/>
              </a:defRPr>
            </a:lvl3pPr>
            <a:lvl4pPr>
              <a:lnSpc>
                <a:spcPct val="150000"/>
              </a:lnSpc>
              <a:spcBef>
                <a:spcPts val="0"/>
              </a:spcBef>
              <a:buNone/>
              <a:defRPr sz="1200">
                <a:latin typeface="Arial" pitchFamily="34" charset="0"/>
                <a:cs typeface="Arial" pitchFamily="34" charset="0"/>
              </a:defRPr>
            </a:lvl4pPr>
            <a:lvl5pPr>
              <a:lnSpc>
                <a:spcPct val="150000"/>
              </a:lnSpc>
              <a:spcBef>
                <a:spcPts val="0"/>
              </a:spcBef>
              <a:buNone/>
              <a:defRPr sz="1200">
                <a:latin typeface="Arial" pitchFamily="34" charset="0"/>
                <a:cs typeface="Arial" pitchFamily="34" charset="0"/>
              </a:defRPr>
            </a:lvl5pPr>
          </a:lstStyle>
          <a:p>
            <a:pPr lvl="0"/>
            <a:r>
              <a:rPr lang="en-US" smtClean="0"/>
              <a:t>Click to edit Master text styles</a:t>
            </a:r>
          </a:p>
        </p:txBody>
      </p:sp>
      <p:sp>
        <p:nvSpPr>
          <p:cNvPr id="16" name="Espace réservé pour une image  15"/>
          <p:cNvSpPr>
            <a:spLocks noGrp="1"/>
          </p:cNvSpPr>
          <p:nvPr>
            <p:ph type="pic" sz="quarter" idx="24"/>
          </p:nvPr>
        </p:nvSpPr>
        <p:spPr>
          <a:xfrm>
            <a:off x="0" y="0"/>
            <a:ext cx="10693400" cy="7561263"/>
          </a:xfrm>
        </p:spPr>
        <p:txBody>
          <a:bodyPr/>
          <a:lstStyle/>
          <a:p>
            <a:pPr lvl="0"/>
            <a:r>
              <a:rPr lang="en-US" noProof="0" smtClean="0"/>
              <a:t>Click icon to add picture</a:t>
            </a:r>
            <a:endParaRPr lang="fr-FR" noProof="0"/>
          </a:p>
        </p:txBody>
      </p:sp>
      <p:sp>
        <p:nvSpPr>
          <p:cNvPr id="12" name="Espace réservé du pied de page 5"/>
          <p:cNvSpPr>
            <a:spLocks noGrp="1"/>
          </p:cNvSpPr>
          <p:nvPr>
            <p:ph type="ftr" sz="quarter" idx="25"/>
          </p:nvPr>
        </p:nvSpPr>
        <p:spPr>
          <a:xfrm>
            <a:off x="1133475" y="7278688"/>
            <a:ext cx="5508625" cy="144462"/>
          </a:xfrm>
        </p:spPr>
        <p:txBody>
          <a:bodyPr/>
          <a:lstStyle>
            <a:lvl1pPr>
              <a:defRPr/>
            </a:lvl1pPr>
          </a:lstStyle>
          <a:p>
            <a:pPr>
              <a:defRPr/>
            </a:pPr>
            <a:r>
              <a:rPr lang="fr-FR"/>
              <a:t>TITLE</a:t>
            </a:r>
          </a:p>
        </p:txBody>
      </p:sp>
      <p:sp>
        <p:nvSpPr>
          <p:cNvPr id="14" name="Espace réservé du numéro de diapositive 6"/>
          <p:cNvSpPr>
            <a:spLocks noGrp="1"/>
          </p:cNvSpPr>
          <p:nvPr>
            <p:ph type="sldNum" sz="quarter" idx="26"/>
          </p:nvPr>
        </p:nvSpPr>
        <p:spPr>
          <a:xfrm>
            <a:off x="7891463" y="7278688"/>
            <a:ext cx="2495550" cy="174625"/>
          </a:xfrm>
        </p:spPr>
        <p:txBody>
          <a:bodyPr/>
          <a:lstStyle>
            <a:lvl1pPr>
              <a:defRPr/>
            </a:lvl1pPr>
          </a:lstStyle>
          <a:p>
            <a:fld id="{A8DDA3DB-1A81-466A-9833-EF7D00D3012B}" type="slidenum">
              <a:rPr lang="fr-FR">
                <a:solidFill>
                  <a:prstClr val="white"/>
                </a:solidFill>
              </a:rPr>
              <a:pPr/>
              <a:t>‹#›</a:t>
            </a:fld>
            <a:endParaRPr lang="fr-FR">
              <a:solidFill>
                <a:prstClr val="white"/>
              </a:solidFill>
            </a:endParaRPr>
          </a:p>
        </p:txBody>
      </p:sp>
    </p:spTree>
    <p:extLst>
      <p:ext uri="{BB962C8B-B14F-4D97-AF65-F5344CB8AC3E}">
        <p14:creationId xmlns:p14="http://schemas.microsoft.com/office/powerpoint/2010/main" val="742810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hite">
    <p:spTree>
      <p:nvGrpSpPr>
        <p:cNvPr id="1" name=""/>
        <p:cNvGrpSpPr/>
        <p:nvPr/>
      </p:nvGrpSpPr>
      <p:grpSpPr>
        <a:xfrm>
          <a:off x="0" y="0"/>
          <a:ext cx="0" cy="0"/>
          <a:chOff x="0" y="0"/>
          <a:chExt cx="0" cy="0"/>
        </a:xfrm>
      </p:grpSpPr>
      <p:pic>
        <p:nvPicPr>
          <p:cNvPr id="5" name="Picture 1" descr="3.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93400"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25E6340A-FD12-4E03-ACB9-7B84F957D959}" type="slidenum">
              <a:rPr lang="en-US" altLang="en-US" sz="900" b="1" smtClean="0">
                <a:solidFill>
                  <a:srgbClr val="595959"/>
                </a:solidFill>
                <a:cs typeface="+mn-cs"/>
              </a:rPr>
              <a:pPr algn="r" defTabSz="914400" eaLnBrk="1" hangingPunct="1">
                <a:spcBef>
                  <a:spcPct val="20000"/>
                </a:spcBef>
                <a:buFont typeface="Arial" pitchFamily="34" charset="0"/>
                <a:buNone/>
              </a:pPr>
              <a:t>‹#›</a:t>
            </a:fld>
            <a:endParaRPr lang="ru-RU" altLang="en-US" sz="900" b="1" smtClean="0">
              <a:solidFill>
                <a:srgbClr val="595959"/>
              </a:solidFill>
              <a:cs typeface="+mn-cs"/>
            </a:endParaRPr>
          </a:p>
        </p:txBody>
      </p:sp>
      <p:sp>
        <p:nvSpPr>
          <p:cNvPr id="7"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11" name="Текст 4"/>
          <p:cNvSpPr>
            <a:spLocks noGrp="1"/>
          </p:cNvSpPr>
          <p:nvPr>
            <p:ph type="body" sz="quarter" idx="10"/>
          </p:nvPr>
        </p:nvSpPr>
        <p:spPr>
          <a:xfrm>
            <a:off x="546767" y="2034004"/>
            <a:ext cx="8926192" cy="4684137"/>
          </a:xfrm>
          <a:prstGeom prst="rect">
            <a:avLst/>
          </a:prstGeom>
        </p:spPr>
        <p:txBody>
          <a:bodyPr lIns="0" tIns="0" rIns="0" bIns="0"/>
          <a:lstStyle>
            <a:lvl1pPr marL="0" indent="0">
              <a:buNone/>
              <a:defRPr sz="1700">
                <a:solidFill>
                  <a:schemeClr val="tx1"/>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5" name="Заголовок 1"/>
          <p:cNvSpPr>
            <a:spLocks noGrp="1"/>
          </p:cNvSpPr>
          <p:nvPr>
            <p:ph type="title"/>
          </p:nvPr>
        </p:nvSpPr>
        <p:spPr>
          <a:xfrm>
            <a:off x="546767" y="409242"/>
            <a:ext cx="9599867"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16" name="Текст 4"/>
          <p:cNvSpPr>
            <a:spLocks noGrp="1"/>
          </p:cNvSpPr>
          <p:nvPr>
            <p:ph type="body" sz="quarter" idx="32"/>
          </p:nvPr>
        </p:nvSpPr>
        <p:spPr>
          <a:xfrm>
            <a:off x="546767" y="1240082"/>
            <a:ext cx="9599867" cy="793922"/>
          </a:xfrm>
          <a:prstGeom prst="rect">
            <a:avLst/>
          </a:prstGeom>
        </p:spPr>
        <p:txBody>
          <a:bodyPr lIns="0" tIns="0" rIns="0" bIns="0"/>
          <a:lstStyle>
            <a:lvl1pPr marL="0" indent="0">
              <a:lnSpc>
                <a:spcPct val="90000"/>
              </a:lnSpc>
              <a:buNone/>
              <a:defRPr sz="3000" baseline="0">
                <a:solidFill>
                  <a:srgbClr val="FF0000"/>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10136168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red">
    <p:spTree>
      <p:nvGrpSpPr>
        <p:cNvPr id="1" name=""/>
        <p:cNvGrpSpPr/>
        <p:nvPr/>
      </p:nvGrpSpPr>
      <p:grpSpPr>
        <a:xfrm>
          <a:off x="0" y="0"/>
          <a:ext cx="0" cy="0"/>
          <a:chOff x="0" y="0"/>
          <a:chExt cx="0" cy="0"/>
        </a:xfrm>
      </p:grpSpPr>
      <p:pic>
        <p:nvPicPr>
          <p:cNvPr id="5" name="Picture 1" descr="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693400"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A3EA70D6-5977-4C5B-B38C-909BDAD65B9E}" type="slidenum">
              <a:rPr lang="en-US" altLang="en-US" sz="900" b="1" smtClean="0">
                <a:solidFill>
                  <a:srgbClr val="FFFFFF"/>
                </a:solidFill>
                <a:cs typeface="+mn-cs"/>
              </a:rPr>
              <a:pPr algn="r" defTabSz="914400" eaLnBrk="1" hangingPunct="1">
                <a:spcBef>
                  <a:spcPct val="20000"/>
                </a:spcBef>
                <a:buFont typeface="Arial" pitchFamily="34" charset="0"/>
                <a:buNone/>
              </a:pPr>
              <a:t>‹#›</a:t>
            </a:fld>
            <a:endParaRPr lang="ru-RU" altLang="en-US" sz="900" b="1" smtClean="0">
              <a:solidFill>
                <a:srgbClr val="FFFFFF"/>
              </a:solidFill>
              <a:cs typeface="+mn-cs"/>
            </a:endParaRPr>
          </a:p>
        </p:txBody>
      </p:sp>
      <p:sp>
        <p:nvSpPr>
          <p:cNvPr id="7"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prstClr val="white"/>
                </a:solidFill>
                <a:cs typeface="Arial" pitchFamily="34" charset="0"/>
              </a:rPr>
              <a:t>Title</a:t>
            </a:r>
            <a:endParaRPr lang="ru-RU" altLang="en-US" sz="1100" b="1" smtClean="0">
              <a:solidFill>
                <a:prstClr val="white"/>
              </a:solidFill>
              <a:cs typeface="Arial" pitchFamily="34" charset="0"/>
            </a:endParaRPr>
          </a:p>
        </p:txBody>
      </p:sp>
      <p:sp>
        <p:nvSpPr>
          <p:cNvPr id="8" name="Текст 4"/>
          <p:cNvSpPr>
            <a:spLocks noGrp="1"/>
          </p:cNvSpPr>
          <p:nvPr>
            <p:ph type="body" sz="quarter" idx="10"/>
          </p:nvPr>
        </p:nvSpPr>
        <p:spPr>
          <a:xfrm>
            <a:off x="546767" y="2034004"/>
            <a:ext cx="8926192" cy="4684137"/>
          </a:xfrm>
          <a:prstGeom prst="rect">
            <a:avLst/>
          </a:prstGeom>
        </p:spPr>
        <p:txBody>
          <a:bodyPr lIns="0" tIns="0" rIns="0" bIns="0"/>
          <a:lstStyle>
            <a:lvl1pPr marL="0" indent="0">
              <a:buNone/>
              <a:defRPr sz="1700">
                <a:solidFill>
                  <a:srgbClr val="FFFFFF"/>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0" name="Заголовок 1"/>
          <p:cNvSpPr>
            <a:spLocks noGrp="1"/>
          </p:cNvSpPr>
          <p:nvPr>
            <p:ph type="title"/>
          </p:nvPr>
        </p:nvSpPr>
        <p:spPr>
          <a:xfrm>
            <a:off x="546767" y="409242"/>
            <a:ext cx="9599867"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11" name="Текст 4"/>
          <p:cNvSpPr>
            <a:spLocks noGrp="1"/>
          </p:cNvSpPr>
          <p:nvPr>
            <p:ph type="body" sz="quarter" idx="32"/>
          </p:nvPr>
        </p:nvSpPr>
        <p:spPr>
          <a:xfrm>
            <a:off x="546767" y="1240082"/>
            <a:ext cx="9599867"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59785146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black">
    <p:spTree>
      <p:nvGrpSpPr>
        <p:cNvPr id="1" name=""/>
        <p:cNvGrpSpPr/>
        <p:nvPr/>
      </p:nvGrpSpPr>
      <p:grpSpPr>
        <a:xfrm>
          <a:off x="0" y="0"/>
          <a:ext cx="0" cy="0"/>
          <a:chOff x="0" y="0"/>
          <a:chExt cx="0" cy="0"/>
        </a:xfrm>
      </p:grpSpPr>
      <p:pic>
        <p:nvPicPr>
          <p:cNvPr id="5" name="Picture 1" descr="5.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93400"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1F69A0CB-2A86-4E6A-BA50-00CAAFE6C7FD}" type="slidenum">
              <a:rPr lang="en-US" altLang="en-US" sz="900" b="1" smtClean="0">
                <a:solidFill>
                  <a:srgbClr val="FFFFFF"/>
                </a:solidFill>
                <a:cs typeface="+mn-cs"/>
              </a:rPr>
              <a:pPr algn="r" defTabSz="914400" eaLnBrk="1" hangingPunct="1">
                <a:spcBef>
                  <a:spcPct val="20000"/>
                </a:spcBef>
                <a:buFont typeface="Arial" pitchFamily="34" charset="0"/>
                <a:buNone/>
              </a:pPr>
              <a:t>‹#›</a:t>
            </a:fld>
            <a:endParaRPr lang="ru-RU" altLang="en-US" sz="900" b="1" smtClean="0">
              <a:solidFill>
                <a:srgbClr val="FFFFFF"/>
              </a:solidFill>
              <a:cs typeface="+mn-cs"/>
            </a:endParaRPr>
          </a:p>
        </p:txBody>
      </p:sp>
      <p:sp>
        <p:nvSpPr>
          <p:cNvPr id="7"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12" name="Текст 4"/>
          <p:cNvSpPr>
            <a:spLocks noGrp="1"/>
          </p:cNvSpPr>
          <p:nvPr>
            <p:ph type="body" sz="quarter" idx="10"/>
          </p:nvPr>
        </p:nvSpPr>
        <p:spPr>
          <a:xfrm>
            <a:off x="546767" y="2034004"/>
            <a:ext cx="8926192" cy="4684137"/>
          </a:xfrm>
          <a:prstGeom prst="rect">
            <a:avLst/>
          </a:prstGeom>
        </p:spPr>
        <p:txBody>
          <a:bodyPr lIns="0" tIns="0" rIns="0" bIns="0"/>
          <a:lstStyle>
            <a:lvl1pPr marL="0" indent="0">
              <a:buNone/>
              <a:defRPr sz="1700">
                <a:solidFill>
                  <a:srgbClr val="FFFFFF"/>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13" name="Заголовок 1"/>
          <p:cNvSpPr>
            <a:spLocks noGrp="1"/>
          </p:cNvSpPr>
          <p:nvPr>
            <p:ph type="title"/>
          </p:nvPr>
        </p:nvSpPr>
        <p:spPr>
          <a:xfrm>
            <a:off x="546767" y="409242"/>
            <a:ext cx="9599867" cy="830840"/>
          </a:xfrm>
          <a:prstGeom prst="rect">
            <a:avLst/>
          </a:prstGeom>
        </p:spPr>
        <p:txBody>
          <a:bodyPr lIns="0" tIns="0" rIns="0" bIns="0"/>
          <a:lstStyle>
            <a:lvl1pPr algn="l">
              <a:lnSpc>
                <a:spcPct val="100000"/>
              </a:lnSpc>
              <a:defRPr sz="4100" b="1">
                <a:solidFill>
                  <a:srgbClr val="FF0000"/>
                </a:solidFill>
                <a:latin typeface="Arial"/>
                <a:ea typeface="Arial"/>
                <a:cs typeface="Arial"/>
              </a:defRPr>
            </a:lvl1pPr>
          </a:lstStyle>
          <a:p>
            <a:r>
              <a:rPr lang="en-US" smtClean="0"/>
              <a:t>Click to edit Master title style</a:t>
            </a:r>
            <a:endParaRPr lang="ru-RU" dirty="0"/>
          </a:p>
        </p:txBody>
      </p:sp>
      <p:sp>
        <p:nvSpPr>
          <p:cNvPr id="14" name="Текст 4"/>
          <p:cNvSpPr>
            <a:spLocks noGrp="1"/>
          </p:cNvSpPr>
          <p:nvPr>
            <p:ph type="body" sz="quarter" idx="32"/>
          </p:nvPr>
        </p:nvSpPr>
        <p:spPr>
          <a:xfrm>
            <a:off x="546767" y="1240082"/>
            <a:ext cx="9599867"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2168184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d noir">
    <p:spTree>
      <p:nvGrpSpPr>
        <p:cNvPr id="1" name=""/>
        <p:cNvGrpSpPr/>
        <p:nvPr/>
      </p:nvGrpSpPr>
      <p:grpSpPr>
        <a:xfrm>
          <a:off x="0" y="0"/>
          <a:ext cx="0" cy="0"/>
          <a:chOff x="0" y="0"/>
          <a:chExt cx="0" cy="0"/>
        </a:xfrm>
      </p:grpSpPr>
      <p:pic>
        <p:nvPicPr>
          <p:cNvPr id="5" name="Image 6" descr="IMF-1.jpg"/>
          <p:cNvPicPr>
            <a:picLocks noChangeAspect="1"/>
          </p:cNvPicPr>
          <p:nvPr/>
        </p:nvPicPr>
        <p:blipFill>
          <a:blip r:embed="rId2" cstate="print"/>
          <a:srcRect/>
          <a:stretch>
            <a:fillRect/>
          </a:stretch>
        </p:blipFill>
        <p:spPr bwMode="auto">
          <a:xfrm>
            <a:off x="0" y="0"/>
            <a:ext cx="10693400" cy="7561263"/>
          </a:xfrm>
          <a:prstGeom prst="rect">
            <a:avLst/>
          </a:prstGeom>
          <a:noFill/>
          <a:ln w="9525">
            <a:noFill/>
            <a:miter lim="800000"/>
            <a:headEnd/>
            <a:tailEnd/>
          </a:ln>
        </p:spPr>
      </p:pic>
      <p:pic>
        <p:nvPicPr>
          <p:cNvPr id="6" name="Image 7" descr="puce.jpg"/>
          <p:cNvPicPr>
            <a:picLocks noChangeAspect="1"/>
          </p:cNvPicPr>
          <p:nvPr/>
        </p:nvPicPr>
        <p:blipFill>
          <a:blip r:embed="rId3" cstate="print">
            <a:clrChange>
              <a:clrFrom>
                <a:srgbClr val="17151A"/>
              </a:clrFrom>
              <a:clrTo>
                <a:srgbClr val="17151A">
                  <a:alpha val="0"/>
                </a:srgbClr>
              </a:clrTo>
            </a:clrChange>
          </a:blip>
          <a:srcRect/>
          <a:stretch>
            <a:fillRect/>
          </a:stretch>
        </p:blipFill>
        <p:spPr bwMode="auto">
          <a:xfrm>
            <a:off x="1400175" y="539750"/>
            <a:ext cx="1282700" cy="1143000"/>
          </a:xfrm>
          <a:prstGeom prst="rect">
            <a:avLst/>
          </a:prstGeom>
          <a:noFill/>
          <a:ln w="9525">
            <a:noFill/>
            <a:miter lim="800000"/>
            <a:headEnd/>
            <a:tailEnd/>
          </a:ln>
        </p:spPr>
      </p:pic>
      <p:sp>
        <p:nvSpPr>
          <p:cNvPr id="7" name="Titre 1"/>
          <p:cNvSpPr txBox="1">
            <a:spLocks/>
          </p:cNvSpPr>
          <p:nvPr/>
        </p:nvSpPr>
        <p:spPr>
          <a:xfrm>
            <a:off x="2682875" y="1116013"/>
            <a:ext cx="6335713" cy="1260475"/>
          </a:xfrm>
          <a:prstGeom prst="rect">
            <a:avLst/>
          </a:prstGeom>
        </p:spPr>
        <p:txBody>
          <a:bodyPr lIns="104306" tIns="52153" rIns="104306" bIns="52153" anchor="ctr"/>
          <a:lstStyle/>
          <a:p>
            <a:endParaRPr lang="en-US" sz="6000" b="1">
              <a:solidFill>
                <a:srgbClr val="E2001A"/>
              </a:solidFill>
            </a:endParaRPr>
          </a:p>
        </p:txBody>
      </p:sp>
      <p:cxnSp>
        <p:nvCxnSpPr>
          <p:cNvPr id="8" name="Connecteur droit 9"/>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bg1"/>
                </a:solidFill>
                <a:cs typeface="+mn-cs"/>
              </a:rPr>
              <a:t>Industri</a:t>
            </a:r>
            <a:r>
              <a:rPr b="0" dirty="0">
                <a:solidFill>
                  <a:schemeClr val="bg1"/>
                </a:solidFill>
                <a:cs typeface="+mn-cs"/>
              </a:rPr>
              <a:t> ALL</a:t>
            </a:r>
          </a:p>
        </p:txBody>
      </p:sp>
      <p:sp>
        <p:nvSpPr>
          <p:cNvPr id="19" name="Espace réservé du texte 18"/>
          <p:cNvSpPr>
            <a:spLocks noGrp="1"/>
          </p:cNvSpPr>
          <p:nvPr>
            <p:ph type="body" sz="quarter" idx="16"/>
          </p:nvPr>
        </p:nvSpPr>
        <p:spPr>
          <a:xfrm>
            <a:off x="2682404" y="540271"/>
            <a:ext cx="6336704" cy="936104"/>
          </a:xfrm>
        </p:spPr>
        <p:txBody>
          <a:bodyPr>
            <a:normAutofit/>
          </a:bodyPr>
          <a:lstStyle>
            <a:lvl1pPr>
              <a:buNone/>
              <a:defRPr sz="6000" b="1">
                <a:solidFill>
                  <a:srgbClr val="E2001A"/>
                </a:solidFill>
                <a:latin typeface="Arial" pitchFamily="34" charset="0"/>
                <a:cs typeface="Arial" pitchFamily="34" charset="0"/>
              </a:defRPr>
            </a:lvl1pPr>
          </a:lstStyle>
          <a:p>
            <a:pPr lvl="0"/>
            <a:r>
              <a:rPr lang="en-US" smtClean="0"/>
              <a:t>Click to edit Master text styles</a:t>
            </a:r>
          </a:p>
        </p:txBody>
      </p:sp>
      <p:sp>
        <p:nvSpPr>
          <p:cNvPr id="10" name="Sous-titre 2"/>
          <p:cNvSpPr>
            <a:spLocks noGrp="1"/>
          </p:cNvSpPr>
          <p:nvPr>
            <p:ph type="subTitle" idx="13"/>
          </p:nvPr>
        </p:nvSpPr>
        <p:spPr>
          <a:xfrm>
            <a:off x="2682404" y="1404367"/>
            <a:ext cx="6336704" cy="996219"/>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21" name="Espace réservé du texte 20"/>
          <p:cNvSpPr>
            <a:spLocks noGrp="1"/>
          </p:cNvSpPr>
          <p:nvPr>
            <p:ph type="body" sz="quarter" idx="17"/>
          </p:nvPr>
        </p:nvSpPr>
        <p:spPr>
          <a:xfrm>
            <a:off x="1530276" y="2556495"/>
            <a:ext cx="7489825" cy="4248472"/>
          </a:xfrm>
        </p:spPr>
        <p:txBody>
          <a:bodyPr>
            <a:normAutofit/>
          </a:bodyPr>
          <a:lstStyle>
            <a:lvl1pPr marL="0" indent="0" algn="just">
              <a:spcBef>
                <a:spcPts val="0"/>
              </a:spcBef>
              <a:buNone/>
              <a:defRPr sz="2000">
                <a:solidFill>
                  <a:schemeClr val="bg1"/>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11" name="Espace réservé du pied de page 4"/>
          <p:cNvSpPr>
            <a:spLocks noGrp="1"/>
          </p:cNvSpPr>
          <p:nvPr>
            <p:ph type="ftr" sz="quarter" idx="18"/>
          </p:nvPr>
        </p:nvSpPr>
        <p:spPr>
          <a:xfrm>
            <a:off x="1133475" y="7278688"/>
            <a:ext cx="5508625" cy="144462"/>
          </a:xfrm>
        </p:spPr>
        <p:txBody>
          <a:bodyPr/>
          <a:lstStyle>
            <a:lvl1pPr>
              <a:defRPr/>
            </a:lvl1pPr>
          </a:lstStyle>
          <a:p>
            <a:pPr>
              <a:defRPr/>
            </a:pPr>
            <a:r>
              <a:rPr lang="fr-FR"/>
              <a:t>TITLE</a:t>
            </a:r>
          </a:p>
        </p:txBody>
      </p:sp>
      <p:sp>
        <p:nvSpPr>
          <p:cNvPr id="12" name="Espace réservé du numéro de diapositive 5"/>
          <p:cNvSpPr>
            <a:spLocks noGrp="1"/>
          </p:cNvSpPr>
          <p:nvPr>
            <p:ph type="sldNum" sz="quarter" idx="19"/>
          </p:nvPr>
        </p:nvSpPr>
        <p:spPr>
          <a:xfrm>
            <a:off x="7891463" y="7278688"/>
            <a:ext cx="2495550" cy="174625"/>
          </a:xfrm>
        </p:spPr>
        <p:txBody>
          <a:bodyPr/>
          <a:lstStyle>
            <a:lvl1pPr>
              <a:defRPr/>
            </a:lvl1pPr>
          </a:lstStyle>
          <a:p>
            <a:fld id="{AC07E623-3BAC-4BC4-9E5D-E774531D90B3}" type="slidenum">
              <a:rPr lang="fr-FR"/>
              <a:pPr/>
              <a:t>‹#›</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hite 2">
    <p:spTree>
      <p:nvGrpSpPr>
        <p:cNvPr id="1" name=""/>
        <p:cNvGrpSpPr/>
        <p:nvPr/>
      </p:nvGrpSpPr>
      <p:grpSpPr>
        <a:xfrm>
          <a:off x="0" y="0"/>
          <a:ext cx="0" cy="0"/>
          <a:chOff x="0" y="0"/>
          <a:chExt cx="0" cy="0"/>
        </a:xfrm>
      </p:grpSpPr>
      <p:pic>
        <p:nvPicPr>
          <p:cNvPr id="5" name="Picture 1" descr="6.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93400"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F10DB98E-42F6-4D51-B63C-EF03A3E5A266}" type="slidenum">
              <a:rPr lang="en-US" altLang="en-US" sz="900" b="1" smtClean="0">
                <a:solidFill>
                  <a:srgbClr val="FFFFFF"/>
                </a:solidFill>
                <a:cs typeface="+mn-cs"/>
              </a:rPr>
              <a:pPr algn="r" defTabSz="914400" eaLnBrk="1" hangingPunct="1">
                <a:spcBef>
                  <a:spcPct val="20000"/>
                </a:spcBef>
                <a:buFont typeface="Arial" pitchFamily="34" charset="0"/>
                <a:buNone/>
              </a:pPr>
              <a:t>‹#›</a:t>
            </a:fld>
            <a:endParaRPr lang="ru-RU" altLang="en-US" sz="900" b="1" smtClean="0">
              <a:solidFill>
                <a:srgbClr val="FFFFFF"/>
              </a:solidFill>
              <a:cs typeface="+mn-cs"/>
            </a:endParaRPr>
          </a:p>
        </p:txBody>
      </p:sp>
      <p:sp>
        <p:nvSpPr>
          <p:cNvPr id="7"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22" name="Текст 4"/>
          <p:cNvSpPr>
            <a:spLocks noGrp="1"/>
          </p:cNvSpPr>
          <p:nvPr>
            <p:ph type="body" sz="quarter" idx="10"/>
          </p:nvPr>
        </p:nvSpPr>
        <p:spPr>
          <a:xfrm>
            <a:off x="883605" y="2430965"/>
            <a:ext cx="8612992" cy="3572647"/>
          </a:xfrm>
          <a:prstGeom prst="rect">
            <a:avLst/>
          </a:prstGeom>
        </p:spPr>
        <p:txBody>
          <a:bodyPr lIns="0" tIns="0" rIns="0" bIns="0"/>
          <a:lstStyle>
            <a:lvl1pPr marL="0" indent="0">
              <a:buNone/>
              <a:defRPr sz="1700">
                <a:solidFill>
                  <a:schemeClr val="tx1"/>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3" name="Заголовок 1"/>
          <p:cNvSpPr>
            <a:spLocks noGrp="1"/>
          </p:cNvSpPr>
          <p:nvPr>
            <p:ph type="title"/>
          </p:nvPr>
        </p:nvSpPr>
        <p:spPr>
          <a:xfrm>
            <a:off x="883604" y="806202"/>
            <a:ext cx="9263029"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24" name="Текст 4"/>
          <p:cNvSpPr>
            <a:spLocks noGrp="1"/>
          </p:cNvSpPr>
          <p:nvPr>
            <p:ph type="body" sz="quarter" idx="32"/>
          </p:nvPr>
        </p:nvSpPr>
        <p:spPr>
          <a:xfrm>
            <a:off x="883604" y="1637043"/>
            <a:ext cx="9263029" cy="793922"/>
          </a:xfrm>
          <a:prstGeom prst="rect">
            <a:avLst/>
          </a:prstGeom>
        </p:spPr>
        <p:txBody>
          <a:bodyPr lIns="0" tIns="0" rIns="0" bIns="0"/>
          <a:lstStyle>
            <a:lvl1pPr marL="0" indent="0">
              <a:lnSpc>
                <a:spcPct val="90000"/>
              </a:lnSpc>
              <a:buNone/>
              <a:defRPr sz="3000" baseline="0">
                <a:solidFill>
                  <a:srgbClr val="FF0000"/>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20057399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red 2">
    <p:spTree>
      <p:nvGrpSpPr>
        <p:cNvPr id="1" name=""/>
        <p:cNvGrpSpPr/>
        <p:nvPr/>
      </p:nvGrpSpPr>
      <p:grpSpPr>
        <a:xfrm>
          <a:off x="0" y="0"/>
          <a:ext cx="0" cy="0"/>
          <a:chOff x="0" y="0"/>
          <a:chExt cx="0" cy="0"/>
        </a:xfrm>
      </p:grpSpPr>
      <p:pic>
        <p:nvPicPr>
          <p:cNvPr id="5" name="Picture 1" descr="7.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93400"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09A59FA0-2901-45AF-B9EC-D8C50E45E638}" type="slidenum">
              <a:rPr lang="en-US" altLang="en-US" sz="900" b="1" smtClean="0">
                <a:solidFill>
                  <a:srgbClr val="FFFFFF"/>
                </a:solidFill>
                <a:cs typeface="+mn-cs"/>
              </a:rPr>
              <a:pPr algn="r" defTabSz="914400" eaLnBrk="1" hangingPunct="1">
                <a:spcBef>
                  <a:spcPct val="20000"/>
                </a:spcBef>
                <a:buFont typeface="Arial" pitchFamily="34" charset="0"/>
                <a:buNone/>
              </a:pPr>
              <a:t>‹#›</a:t>
            </a:fld>
            <a:endParaRPr lang="ru-RU" altLang="en-US" sz="900" b="1" smtClean="0">
              <a:solidFill>
                <a:srgbClr val="FFFFFF"/>
              </a:solidFill>
              <a:cs typeface="+mn-cs"/>
            </a:endParaRPr>
          </a:p>
        </p:txBody>
      </p:sp>
      <p:sp>
        <p:nvSpPr>
          <p:cNvPr id="7"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23" name="Текст 4"/>
          <p:cNvSpPr>
            <a:spLocks noGrp="1"/>
          </p:cNvSpPr>
          <p:nvPr>
            <p:ph type="body" sz="quarter" idx="10"/>
          </p:nvPr>
        </p:nvSpPr>
        <p:spPr>
          <a:xfrm>
            <a:off x="883605" y="2430965"/>
            <a:ext cx="8612992" cy="3572647"/>
          </a:xfrm>
          <a:prstGeom prst="rect">
            <a:avLst/>
          </a:prstGeom>
        </p:spPr>
        <p:txBody>
          <a:bodyPr lIns="0" tIns="0" rIns="0" bIns="0"/>
          <a:lstStyle>
            <a:lvl1pPr marL="0" indent="0">
              <a:buNone/>
              <a:defRPr sz="1700">
                <a:solidFill>
                  <a:srgbClr val="FFFFFF"/>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883604" y="806202"/>
            <a:ext cx="9263029"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883604" y="1637043"/>
            <a:ext cx="9263029" cy="793922"/>
          </a:xfrm>
          <a:prstGeom prst="rect">
            <a:avLst/>
          </a:prstGeom>
        </p:spPr>
        <p:txBody>
          <a:bodyPr lIns="0" tIns="0" rIns="0" bIns="0"/>
          <a:lstStyle>
            <a:lvl1pPr marL="0" indent="0">
              <a:lnSpc>
                <a:spcPct val="90000"/>
              </a:lnSpc>
              <a:buNone/>
              <a:defRPr sz="3000" baseline="0">
                <a:solidFill>
                  <a:schemeClr val="bg1"/>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05861402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black 2">
    <p:spTree>
      <p:nvGrpSpPr>
        <p:cNvPr id="1" name=""/>
        <p:cNvGrpSpPr/>
        <p:nvPr/>
      </p:nvGrpSpPr>
      <p:grpSpPr>
        <a:xfrm>
          <a:off x="0" y="0"/>
          <a:ext cx="0" cy="0"/>
          <a:chOff x="0" y="0"/>
          <a:chExt cx="0" cy="0"/>
        </a:xfrm>
      </p:grpSpPr>
      <p:pic>
        <p:nvPicPr>
          <p:cNvPr id="5" name="Picture 1" descr="8a.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93400"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8B2BBCB2-CC56-4B3E-9952-512432EB4067}" type="slidenum">
              <a:rPr lang="en-US" altLang="en-US" sz="900" b="1" smtClean="0">
                <a:solidFill>
                  <a:prstClr val="black"/>
                </a:solidFill>
                <a:cs typeface="+mn-cs"/>
              </a:rPr>
              <a:pPr algn="r" defTabSz="914400" eaLnBrk="1" hangingPunct="1">
                <a:spcBef>
                  <a:spcPct val="20000"/>
                </a:spcBef>
                <a:buFont typeface="Arial" pitchFamily="34" charset="0"/>
                <a:buNone/>
              </a:pPr>
              <a:t>‹#›</a:t>
            </a:fld>
            <a:endParaRPr lang="ru-RU" altLang="en-US" sz="900" b="1" smtClean="0">
              <a:solidFill>
                <a:prstClr val="black"/>
              </a:solidFill>
              <a:cs typeface="+mn-cs"/>
            </a:endParaRPr>
          </a:p>
        </p:txBody>
      </p:sp>
      <p:sp>
        <p:nvSpPr>
          <p:cNvPr id="7"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24" name="Текст 4"/>
          <p:cNvSpPr>
            <a:spLocks noGrp="1"/>
          </p:cNvSpPr>
          <p:nvPr>
            <p:ph type="body" sz="quarter" idx="10"/>
          </p:nvPr>
        </p:nvSpPr>
        <p:spPr>
          <a:xfrm>
            <a:off x="883605" y="2430965"/>
            <a:ext cx="8612992" cy="3572647"/>
          </a:xfrm>
          <a:prstGeom prst="rect">
            <a:avLst/>
          </a:prstGeom>
        </p:spPr>
        <p:txBody>
          <a:bodyPr lIns="0" tIns="0" rIns="0" bIns="0"/>
          <a:lstStyle>
            <a:lvl1pPr marL="0" indent="0">
              <a:buNone/>
              <a:defRPr sz="1700">
                <a:solidFill>
                  <a:schemeClr val="bg1"/>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1" name="Заголовок 1"/>
          <p:cNvSpPr>
            <a:spLocks noGrp="1"/>
          </p:cNvSpPr>
          <p:nvPr>
            <p:ph type="title"/>
          </p:nvPr>
        </p:nvSpPr>
        <p:spPr>
          <a:xfrm>
            <a:off x="883604" y="806202"/>
            <a:ext cx="9263029" cy="830840"/>
          </a:xfrm>
          <a:prstGeom prst="rect">
            <a:avLst/>
          </a:prstGeom>
        </p:spPr>
        <p:txBody>
          <a:bodyPr lIns="0" tIns="0" rIns="0" bIns="0"/>
          <a:lstStyle>
            <a:lvl1pPr algn="l">
              <a:lnSpc>
                <a:spcPct val="100000"/>
              </a:lnSpc>
              <a:defRPr sz="4100" b="1">
                <a:solidFill>
                  <a:srgbClr val="FF0000"/>
                </a:solidFill>
                <a:latin typeface="Arial"/>
                <a:ea typeface="Arial"/>
                <a:cs typeface="Arial"/>
              </a:defRPr>
            </a:lvl1pPr>
          </a:lstStyle>
          <a:p>
            <a:r>
              <a:rPr lang="en-US" smtClean="0"/>
              <a:t>Click to edit Master title style</a:t>
            </a:r>
            <a:endParaRPr lang="ru-RU" dirty="0"/>
          </a:p>
        </p:txBody>
      </p:sp>
      <p:sp>
        <p:nvSpPr>
          <p:cNvPr id="32" name="Текст 4"/>
          <p:cNvSpPr>
            <a:spLocks noGrp="1"/>
          </p:cNvSpPr>
          <p:nvPr>
            <p:ph type="body" sz="quarter" idx="32"/>
          </p:nvPr>
        </p:nvSpPr>
        <p:spPr>
          <a:xfrm>
            <a:off x="883604" y="1637043"/>
            <a:ext cx="9263029" cy="793922"/>
          </a:xfrm>
          <a:prstGeom prst="rect">
            <a:avLst/>
          </a:prstGeom>
        </p:spPr>
        <p:txBody>
          <a:bodyPr lIns="0" tIns="0" rIns="0" bIns="0"/>
          <a:lstStyle>
            <a:lvl1pPr marL="0" indent="0">
              <a:lnSpc>
                <a:spcPct val="90000"/>
              </a:lnSpc>
              <a:buNone/>
              <a:defRPr sz="3000" baseline="0">
                <a:solidFill>
                  <a:schemeClr val="bg1"/>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50816647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white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39" y="0"/>
            <a:ext cx="7500232"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B6E5870B-29EC-4342-A684-3AF34107FB83}" type="slidenum">
              <a:rPr lang="en-US" altLang="en-US" sz="900" b="1" smtClean="0">
                <a:solidFill>
                  <a:srgbClr val="595959"/>
                </a:solidFill>
                <a:cs typeface="+mn-cs"/>
              </a:rPr>
              <a:pPr algn="r" defTabSz="914400" eaLnBrk="1" hangingPunct="1">
                <a:spcBef>
                  <a:spcPct val="20000"/>
                </a:spcBef>
                <a:buFont typeface="Arial" pitchFamily="34" charset="0"/>
                <a:buNone/>
              </a:pPr>
              <a:t>‹#›</a:t>
            </a:fld>
            <a:endParaRPr lang="ru-RU" altLang="en-US" sz="900" b="1" smtClean="0">
              <a:solidFill>
                <a:srgbClr val="595959"/>
              </a:solidFill>
              <a:cs typeface="+mn-cs"/>
            </a:endParaRPr>
          </a:p>
        </p:txBody>
      </p:sp>
      <p:sp>
        <p:nvSpPr>
          <p:cNvPr id="7"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33" name="Текст 4"/>
          <p:cNvSpPr>
            <a:spLocks noGrp="1"/>
          </p:cNvSpPr>
          <p:nvPr>
            <p:ph type="body" sz="quarter" idx="10"/>
          </p:nvPr>
        </p:nvSpPr>
        <p:spPr>
          <a:xfrm>
            <a:off x="546767" y="2034004"/>
            <a:ext cx="5305189" cy="4684137"/>
          </a:xfrm>
          <a:prstGeom prst="rect">
            <a:avLst/>
          </a:prstGeom>
        </p:spPr>
        <p:txBody>
          <a:bodyPr lIns="0" tIns="0" rIns="0" bIns="0"/>
          <a:lstStyle>
            <a:lvl1pPr marL="0" indent="0">
              <a:buNone/>
              <a:defRPr sz="1700">
                <a:solidFill>
                  <a:schemeClr val="tx1"/>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34" name="Заголовок 1"/>
          <p:cNvSpPr>
            <a:spLocks noGrp="1"/>
          </p:cNvSpPr>
          <p:nvPr>
            <p:ph type="title"/>
          </p:nvPr>
        </p:nvSpPr>
        <p:spPr>
          <a:xfrm>
            <a:off x="546767" y="409242"/>
            <a:ext cx="6399911"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35" name="Текст 4"/>
          <p:cNvSpPr>
            <a:spLocks noGrp="1"/>
          </p:cNvSpPr>
          <p:nvPr>
            <p:ph type="body" sz="quarter" idx="32"/>
          </p:nvPr>
        </p:nvSpPr>
        <p:spPr>
          <a:xfrm>
            <a:off x="546767" y="1240082"/>
            <a:ext cx="5978864" cy="793922"/>
          </a:xfrm>
          <a:prstGeom prst="rect">
            <a:avLst/>
          </a:prstGeom>
        </p:spPr>
        <p:txBody>
          <a:bodyPr lIns="0" tIns="0" rIns="0" bIns="0"/>
          <a:lstStyle>
            <a:lvl1pPr marL="0" indent="0">
              <a:lnSpc>
                <a:spcPct val="90000"/>
              </a:lnSpc>
              <a:buNone/>
              <a:defRPr sz="3000" baseline="0">
                <a:solidFill>
                  <a:srgbClr val="FF0000"/>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30760241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red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278" y="0"/>
            <a:ext cx="7500232"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C0F93699-9591-498F-91B9-E4AB191C32E1}" type="slidenum">
              <a:rPr lang="en-US" altLang="en-US" sz="900" b="1" smtClean="0">
                <a:solidFill>
                  <a:srgbClr val="595959"/>
                </a:solidFill>
                <a:cs typeface="+mn-cs"/>
              </a:rPr>
              <a:pPr algn="r" defTabSz="914400" eaLnBrk="1" hangingPunct="1">
                <a:spcBef>
                  <a:spcPct val="20000"/>
                </a:spcBef>
                <a:buFont typeface="Arial" pitchFamily="34" charset="0"/>
                <a:buNone/>
              </a:pPr>
              <a:t>‹#›</a:t>
            </a:fld>
            <a:endParaRPr lang="ru-RU" altLang="en-US" sz="900" b="1" smtClean="0">
              <a:solidFill>
                <a:srgbClr val="595959"/>
              </a:solidFill>
              <a:cs typeface="+mn-cs"/>
            </a:endParaRPr>
          </a:p>
        </p:txBody>
      </p:sp>
      <p:sp>
        <p:nvSpPr>
          <p:cNvPr id="7"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FFFF"/>
                </a:solidFill>
                <a:cs typeface="Arial" pitchFamily="34" charset="0"/>
              </a:rPr>
              <a:t>Title</a:t>
            </a:r>
            <a:endParaRPr lang="ru-RU" altLang="en-US" sz="1100" b="1" smtClean="0">
              <a:solidFill>
                <a:srgbClr val="FFFFFF"/>
              </a:solidFill>
              <a:cs typeface="Arial" pitchFamily="34" charset="0"/>
            </a:endParaRPr>
          </a:p>
        </p:txBody>
      </p:sp>
      <p:sp>
        <p:nvSpPr>
          <p:cNvPr id="27" name="Текст 4"/>
          <p:cNvSpPr>
            <a:spLocks noGrp="1"/>
          </p:cNvSpPr>
          <p:nvPr>
            <p:ph type="body" sz="quarter" idx="10"/>
          </p:nvPr>
        </p:nvSpPr>
        <p:spPr>
          <a:xfrm>
            <a:off x="546767" y="2034004"/>
            <a:ext cx="5305189" cy="4684137"/>
          </a:xfrm>
          <a:prstGeom prst="rect">
            <a:avLst/>
          </a:prstGeom>
        </p:spPr>
        <p:txBody>
          <a:bodyPr lIns="0" tIns="0" rIns="0" bIns="0"/>
          <a:lstStyle>
            <a:lvl1pPr marL="0" indent="0">
              <a:buNone/>
              <a:defRPr sz="1700">
                <a:solidFill>
                  <a:srgbClr val="FFFFFF"/>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28" name="Заголовок 1"/>
          <p:cNvSpPr>
            <a:spLocks noGrp="1"/>
          </p:cNvSpPr>
          <p:nvPr>
            <p:ph type="title"/>
          </p:nvPr>
        </p:nvSpPr>
        <p:spPr>
          <a:xfrm>
            <a:off x="546767" y="409242"/>
            <a:ext cx="6399911"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30" name="Текст 4"/>
          <p:cNvSpPr>
            <a:spLocks noGrp="1"/>
          </p:cNvSpPr>
          <p:nvPr>
            <p:ph type="body" sz="quarter" idx="32"/>
          </p:nvPr>
        </p:nvSpPr>
        <p:spPr>
          <a:xfrm>
            <a:off x="546767" y="1240082"/>
            <a:ext cx="5978864"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57232800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black picture righ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7500232"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A38C8943-6B24-4852-95E8-12737F2BD829}" type="slidenum">
              <a:rPr lang="en-US" altLang="en-US" sz="900" b="1" smtClean="0">
                <a:solidFill>
                  <a:srgbClr val="595959"/>
                </a:solidFill>
                <a:cs typeface="+mn-cs"/>
              </a:rPr>
              <a:pPr algn="r" defTabSz="914400" eaLnBrk="1" hangingPunct="1">
                <a:spcBef>
                  <a:spcPct val="20000"/>
                </a:spcBef>
                <a:buFont typeface="Arial" pitchFamily="34" charset="0"/>
                <a:buNone/>
              </a:pPr>
              <a:t>‹#›</a:t>
            </a:fld>
            <a:endParaRPr lang="ru-RU" altLang="en-US" sz="900" b="1" smtClean="0">
              <a:solidFill>
                <a:srgbClr val="595959"/>
              </a:solidFill>
              <a:cs typeface="+mn-cs"/>
            </a:endParaRPr>
          </a:p>
        </p:txBody>
      </p:sp>
      <p:sp>
        <p:nvSpPr>
          <p:cNvPr id="10"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6" name="Текст 4"/>
          <p:cNvSpPr>
            <a:spLocks noGrp="1"/>
          </p:cNvSpPr>
          <p:nvPr>
            <p:ph type="body" sz="quarter" idx="10"/>
          </p:nvPr>
        </p:nvSpPr>
        <p:spPr>
          <a:xfrm>
            <a:off x="546767" y="2034004"/>
            <a:ext cx="5305189" cy="4684137"/>
          </a:xfrm>
          <a:prstGeom prst="rect">
            <a:avLst/>
          </a:prstGeom>
        </p:spPr>
        <p:txBody>
          <a:bodyPr lIns="0" tIns="0" rIns="0" bIns="0"/>
          <a:lstStyle>
            <a:lvl1pPr marL="0" indent="0">
              <a:buNone/>
              <a:defRPr sz="1700">
                <a:solidFill>
                  <a:srgbClr val="FFFFFF"/>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7" name="Заголовок 1"/>
          <p:cNvSpPr>
            <a:spLocks noGrp="1"/>
          </p:cNvSpPr>
          <p:nvPr>
            <p:ph type="title"/>
          </p:nvPr>
        </p:nvSpPr>
        <p:spPr>
          <a:xfrm>
            <a:off x="546767" y="409242"/>
            <a:ext cx="6399911" cy="830840"/>
          </a:xfrm>
          <a:prstGeom prst="rect">
            <a:avLst/>
          </a:prstGeom>
        </p:spPr>
        <p:txBody>
          <a:bodyPr lIns="0" tIns="0" rIns="0" bIns="0"/>
          <a:lstStyle>
            <a:lvl1pPr algn="l">
              <a:lnSpc>
                <a:spcPct val="100000"/>
              </a:lnSpc>
              <a:defRPr sz="4100" b="1">
                <a:solidFill>
                  <a:srgbClr val="FF0000"/>
                </a:solidFill>
                <a:latin typeface="Arial"/>
                <a:ea typeface="Arial"/>
                <a:cs typeface="Arial"/>
              </a:defRPr>
            </a:lvl1pPr>
          </a:lstStyle>
          <a:p>
            <a:r>
              <a:rPr lang="en-US" smtClean="0"/>
              <a:t>Click to edit Master title style</a:t>
            </a:r>
            <a:endParaRPr lang="ru-RU" dirty="0"/>
          </a:p>
        </p:txBody>
      </p:sp>
      <p:sp>
        <p:nvSpPr>
          <p:cNvPr id="8" name="Текст 4"/>
          <p:cNvSpPr>
            <a:spLocks noGrp="1"/>
          </p:cNvSpPr>
          <p:nvPr>
            <p:ph type="body" sz="quarter" idx="32"/>
          </p:nvPr>
        </p:nvSpPr>
        <p:spPr>
          <a:xfrm>
            <a:off x="546767" y="1240082"/>
            <a:ext cx="5978864"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0090485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hite picture left">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3168" y="0"/>
            <a:ext cx="7500232"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19DB2831-767A-4947-86B5-9E7CAC35384E}" type="slidenum">
              <a:rPr lang="en-US" altLang="en-US" sz="900" b="1" smtClean="0">
                <a:solidFill>
                  <a:srgbClr val="000000"/>
                </a:solidFill>
                <a:cs typeface="+mn-cs"/>
              </a:rPr>
              <a:pPr algn="r" defTabSz="914400" eaLnBrk="1" hangingPunct="1">
                <a:spcBef>
                  <a:spcPct val="20000"/>
                </a:spcBef>
                <a:buFont typeface="Arial" pitchFamily="34" charset="0"/>
                <a:buNone/>
              </a:pPr>
              <a:t>‹#›</a:t>
            </a:fld>
            <a:endParaRPr lang="ru-RU" altLang="en-US" sz="900" b="1" smtClean="0">
              <a:solidFill>
                <a:srgbClr val="000000"/>
              </a:solidFill>
              <a:cs typeface="+mn-cs"/>
            </a:endParaRPr>
          </a:p>
        </p:txBody>
      </p:sp>
      <p:sp>
        <p:nvSpPr>
          <p:cNvPr id="10"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7" name="Текст 4"/>
          <p:cNvSpPr>
            <a:spLocks noGrp="1"/>
          </p:cNvSpPr>
          <p:nvPr>
            <p:ph type="body" sz="quarter" idx="10"/>
          </p:nvPr>
        </p:nvSpPr>
        <p:spPr>
          <a:xfrm>
            <a:off x="4925653" y="2034004"/>
            <a:ext cx="5305189" cy="4684137"/>
          </a:xfrm>
          <a:prstGeom prst="rect">
            <a:avLst/>
          </a:prstGeom>
        </p:spPr>
        <p:txBody>
          <a:bodyPr lIns="0" tIns="0" rIns="0" bIns="0"/>
          <a:lstStyle>
            <a:lvl1pPr marL="0" indent="0">
              <a:buNone/>
              <a:defRPr sz="1700">
                <a:solidFill>
                  <a:srgbClr val="000000"/>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8" name="Заголовок 1"/>
          <p:cNvSpPr>
            <a:spLocks noGrp="1"/>
          </p:cNvSpPr>
          <p:nvPr>
            <p:ph type="title"/>
          </p:nvPr>
        </p:nvSpPr>
        <p:spPr>
          <a:xfrm>
            <a:off x="4925653" y="409242"/>
            <a:ext cx="5305189"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9" name="Текст 4"/>
          <p:cNvSpPr>
            <a:spLocks noGrp="1"/>
          </p:cNvSpPr>
          <p:nvPr>
            <p:ph type="body" sz="quarter" idx="32"/>
          </p:nvPr>
        </p:nvSpPr>
        <p:spPr>
          <a:xfrm>
            <a:off x="4925653" y="1240082"/>
            <a:ext cx="5305189" cy="793922"/>
          </a:xfrm>
          <a:prstGeom prst="rect">
            <a:avLst/>
          </a:prstGeom>
        </p:spPr>
        <p:txBody>
          <a:bodyPr lIns="0" tIns="0" rIns="0" bIns="0"/>
          <a:lstStyle>
            <a:lvl1pPr marL="0" indent="0">
              <a:lnSpc>
                <a:spcPct val="90000"/>
              </a:lnSpc>
              <a:buNone/>
              <a:defRPr sz="3000" baseline="0">
                <a:solidFill>
                  <a:srgbClr val="FF0000"/>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2324450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red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2451" y="0"/>
            <a:ext cx="7500232"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2126B08D-6687-4E42-8AF5-051DD224A46E}" type="slidenum">
              <a:rPr lang="en-US" altLang="en-US" sz="900" b="1" smtClean="0">
                <a:solidFill>
                  <a:prstClr val="white"/>
                </a:solidFill>
                <a:cs typeface="+mn-cs"/>
              </a:rPr>
              <a:pPr algn="r" defTabSz="914400" eaLnBrk="1" hangingPunct="1">
                <a:spcBef>
                  <a:spcPct val="20000"/>
                </a:spcBef>
                <a:buFont typeface="Arial" pitchFamily="34" charset="0"/>
                <a:buNone/>
              </a:pPr>
              <a:t>‹#›</a:t>
            </a:fld>
            <a:endParaRPr lang="ru-RU" altLang="en-US" sz="900" b="1" smtClean="0">
              <a:solidFill>
                <a:prstClr val="white"/>
              </a:solidFill>
              <a:cs typeface="+mn-cs"/>
            </a:endParaRPr>
          </a:p>
        </p:txBody>
      </p:sp>
      <p:sp>
        <p:nvSpPr>
          <p:cNvPr id="8"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3" name="Текст 4"/>
          <p:cNvSpPr>
            <a:spLocks noGrp="1"/>
          </p:cNvSpPr>
          <p:nvPr>
            <p:ph type="body" sz="quarter" idx="10"/>
          </p:nvPr>
        </p:nvSpPr>
        <p:spPr>
          <a:xfrm>
            <a:off x="4925653" y="2034004"/>
            <a:ext cx="5305189" cy="4684137"/>
          </a:xfrm>
          <a:prstGeom prst="rect">
            <a:avLst/>
          </a:prstGeom>
        </p:spPr>
        <p:txBody>
          <a:bodyPr lIns="0" tIns="0" rIns="0" bIns="0"/>
          <a:lstStyle>
            <a:lvl1pPr marL="0" indent="0">
              <a:buNone/>
              <a:defRPr sz="1700">
                <a:solidFill>
                  <a:srgbClr val="FFFFFF"/>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925653" y="409242"/>
            <a:ext cx="5305189"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925653" y="1240082"/>
            <a:ext cx="5305189"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8280185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black picture left">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9877" y="0"/>
            <a:ext cx="7500232"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FAEFE967-7582-4CA3-9CDC-3CAA14299B23}" type="slidenum">
              <a:rPr lang="en-US" altLang="en-US" sz="900" b="1" smtClean="0">
                <a:solidFill>
                  <a:prstClr val="white"/>
                </a:solidFill>
                <a:cs typeface="+mn-cs"/>
              </a:rPr>
              <a:pPr algn="r" defTabSz="914400" eaLnBrk="1" hangingPunct="1">
                <a:spcBef>
                  <a:spcPct val="20000"/>
                </a:spcBef>
                <a:buFont typeface="Arial" pitchFamily="34" charset="0"/>
                <a:buNone/>
              </a:pPr>
              <a:t>‹#›</a:t>
            </a:fld>
            <a:endParaRPr lang="ru-RU" altLang="en-US" sz="900" b="1" smtClean="0">
              <a:solidFill>
                <a:prstClr val="white"/>
              </a:solidFill>
              <a:cs typeface="+mn-cs"/>
            </a:endParaRPr>
          </a:p>
        </p:txBody>
      </p:sp>
      <p:sp>
        <p:nvSpPr>
          <p:cNvPr id="8"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3" name="Текст 4"/>
          <p:cNvSpPr>
            <a:spLocks noGrp="1"/>
          </p:cNvSpPr>
          <p:nvPr>
            <p:ph type="body" sz="quarter" idx="10"/>
          </p:nvPr>
        </p:nvSpPr>
        <p:spPr>
          <a:xfrm>
            <a:off x="4925653" y="2034004"/>
            <a:ext cx="5305189" cy="4684137"/>
          </a:xfrm>
          <a:prstGeom prst="rect">
            <a:avLst/>
          </a:prstGeom>
        </p:spPr>
        <p:txBody>
          <a:bodyPr lIns="0" tIns="0" rIns="0" bIns="0"/>
          <a:lstStyle>
            <a:lvl1pPr marL="0" indent="0">
              <a:buNone/>
              <a:defRPr sz="1700">
                <a:solidFill>
                  <a:srgbClr val="FFFFFF"/>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4925653" y="409242"/>
            <a:ext cx="5305189" cy="830840"/>
          </a:xfrm>
          <a:prstGeom prst="rect">
            <a:avLst/>
          </a:prstGeom>
        </p:spPr>
        <p:txBody>
          <a:bodyPr lIns="0" tIns="0" rIns="0" bIns="0"/>
          <a:lstStyle>
            <a:lvl1pPr algn="l">
              <a:lnSpc>
                <a:spcPct val="100000"/>
              </a:lnSpc>
              <a:defRPr sz="41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4925653" y="1240082"/>
            <a:ext cx="5305189"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3512314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white picture base">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93400" cy="6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76787AD4-EE29-4DFE-9385-FEE4012AF1FD}" type="slidenum">
              <a:rPr lang="en-US" altLang="en-US" sz="900" b="1" smtClean="0">
                <a:solidFill>
                  <a:srgbClr val="595959"/>
                </a:solidFill>
                <a:cs typeface="+mn-cs"/>
              </a:rPr>
              <a:pPr algn="r" defTabSz="914400" eaLnBrk="1" hangingPunct="1">
                <a:spcBef>
                  <a:spcPct val="20000"/>
                </a:spcBef>
                <a:buFont typeface="Arial" pitchFamily="34" charset="0"/>
                <a:buNone/>
              </a:pPr>
              <a:t>‹#›</a:t>
            </a:fld>
            <a:endParaRPr lang="ru-RU" altLang="en-US" sz="900" b="1" smtClean="0">
              <a:solidFill>
                <a:srgbClr val="595959"/>
              </a:solidFill>
              <a:cs typeface="+mn-cs"/>
            </a:endParaRPr>
          </a:p>
        </p:txBody>
      </p:sp>
      <p:sp>
        <p:nvSpPr>
          <p:cNvPr id="8"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3" name="Текст 4"/>
          <p:cNvSpPr>
            <a:spLocks noGrp="1"/>
          </p:cNvSpPr>
          <p:nvPr>
            <p:ph type="body" sz="quarter" idx="10"/>
          </p:nvPr>
        </p:nvSpPr>
        <p:spPr>
          <a:xfrm>
            <a:off x="546767" y="2034004"/>
            <a:ext cx="8673564" cy="2143588"/>
          </a:xfrm>
          <a:prstGeom prst="rect">
            <a:avLst/>
          </a:prstGeom>
        </p:spPr>
        <p:txBody>
          <a:bodyPr lIns="0" tIns="0" rIns="0" bIns="0"/>
          <a:lstStyle>
            <a:lvl1pPr marL="0" indent="0">
              <a:buNone/>
              <a:defRPr sz="1700">
                <a:solidFill>
                  <a:srgbClr val="000000"/>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546767" y="409242"/>
            <a:ext cx="8673564"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546767" y="1240082"/>
            <a:ext cx="8673564" cy="793922"/>
          </a:xfrm>
          <a:prstGeom prst="rect">
            <a:avLst/>
          </a:prstGeom>
        </p:spPr>
        <p:txBody>
          <a:bodyPr lIns="0" tIns="0" rIns="0" bIns="0"/>
          <a:lstStyle>
            <a:lvl1pPr marL="0" indent="0">
              <a:lnSpc>
                <a:spcPct val="90000"/>
              </a:lnSpc>
              <a:buNone/>
              <a:defRPr sz="3000" baseline="0">
                <a:solidFill>
                  <a:srgbClr val="FF0000"/>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06377926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nd noir _ sans puce">
    <p:spTree>
      <p:nvGrpSpPr>
        <p:cNvPr id="1" name=""/>
        <p:cNvGrpSpPr/>
        <p:nvPr/>
      </p:nvGrpSpPr>
      <p:grpSpPr>
        <a:xfrm>
          <a:off x="0" y="0"/>
          <a:ext cx="0" cy="0"/>
          <a:chOff x="0" y="0"/>
          <a:chExt cx="0" cy="0"/>
        </a:xfrm>
      </p:grpSpPr>
      <p:pic>
        <p:nvPicPr>
          <p:cNvPr id="5" name="Image 6" descr="IMF-1.jpg"/>
          <p:cNvPicPr>
            <a:picLocks noChangeAspect="1"/>
          </p:cNvPicPr>
          <p:nvPr/>
        </p:nvPicPr>
        <p:blipFill>
          <a:blip r:embed="rId2" cstate="print"/>
          <a:srcRect/>
          <a:stretch>
            <a:fillRect/>
          </a:stretch>
        </p:blipFill>
        <p:spPr bwMode="auto">
          <a:xfrm>
            <a:off x="0" y="0"/>
            <a:ext cx="10693400" cy="7561263"/>
          </a:xfrm>
          <a:prstGeom prst="rect">
            <a:avLst/>
          </a:prstGeom>
          <a:noFill/>
          <a:ln w="9525">
            <a:noFill/>
            <a:miter lim="800000"/>
            <a:headEnd/>
            <a:tailEnd/>
          </a:ln>
        </p:spPr>
      </p:pic>
      <p:sp>
        <p:nvSpPr>
          <p:cNvPr id="6" name="Titre 1"/>
          <p:cNvSpPr txBox="1">
            <a:spLocks/>
          </p:cNvSpPr>
          <p:nvPr/>
        </p:nvSpPr>
        <p:spPr>
          <a:xfrm>
            <a:off x="2682875" y="1116013"/>
            <a:ext cx="6335713" cy="1260475"/>
          </a:xfrm>
          <a:prstGeom prst="rect">
            <a:avLst/>
          </a:prstGeom>
        </p:spPr>
        <p:txBody>
          <a:bodyPr lIns="104306" tIns="52153" rIns="104306" bIns="52153" anchor="ctr"/>
          <a:lstStyle/>
          <a:p>
            <a:endParaRPr lang="en-US" sz="6000" b="1">
              <a:solidFill>
                <a:srgbClr val="E2001A"/>
              </a:solidFill>
            </a:endParaRPr>
          </a:p>
        </p:txBody>
      </p:sp>
      <p:cxnSp>
        <p:nvCxnSpPr>
          <p:cNvPr id="7" name="Connecteur droit 8"/>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bg1"/>
                </a:solidFill>
                <a:cs typeface="+mn-cs"/>
              </a:rPr>
              <a:t>Industri</a:t>
            </a:r>
            <a:r>
              <a:rPr b="0" dirty="0">
                <a:solidFill>
                  <a:schemeClr val="bg1"/>
                </a:solidFill>
                <a:cs typeface="+mn-cs"/>
              </a:rPr>
              <a:t> ALL</a:t>
            </a:r>
          </a:p>
        </p:txBody>
      </p:sp>
      <p:sp>
        <p:nvSpPr>
          <p:cNvPr id="19" name="Espace réservé du texte 18"/>
          <p:cNvSpPr>
            <a:spLocks noGrp="1"/>
          </p:cNvSpPr>
          <p:nvPr>
            <p:ph type="body" sz="quarter" idx="16"/>
          </p:nvPr>
        </p:nvSpPr>
        <p:spPr>
          <a:xfrm>
            <a:off x="2682404" y="1260351"/>
            <a:ext cx="6336704" cy="936104"/>
          </a:xfrm>
        </p:spPr>
        <p:txBody>
          <a:bodyPr>
            <a:normAutofit/>
          </a:bodyPr>
          <a:lstStyle>
            <a:lvl1pPr>
              <a:buNone/>
              <a:defRPr sz="6000" b="1">
                <a:solidFill>
                  <a:srgbClr val="E2001A"/>
                </a:solidFill>
                <a:latin typeface="Arial" pitchFamily="34" charset="0"/>
                <a:cs typeface="Arial" pitchFamily="34" charset="0"/>
              </a:defRPr>
            </a:lvl1pPr>
          </a:lstStyle>
          <a:p>
            <a:pPr lvl="0"/>
            <a:r>
              <a:rPr lang="en-US" smtClean="0"/>
              <a:t>Click to edit Master text styles</a:t>
            </a:r>
          </a:p>
        </p:txBody>
      </p:sp>
      <p:sp>
        <p:nvSpPr>
          <p:cNvPr id="10" name="Sous-titre 2"/>
          <p:cNvSpPr>
            <a:spLocks noGrp="1"/>
          </p:cNvSpPr>
          <p:nvPr>
            <p:ph type="subTitle" idx="13"/>
          </p:nvPr>
        </p:nvSpPr>
        <p:spPr>
          <a:xfrm>
            <a:off x="2682404" y="2064332"/>
            <a:ext cx="6336704" cy="996219"/>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21" name="Espace réservé du texte 20"/>
          <p:cNvSpPr>
            <a:spLocks noGrp="1"/>
          </p:cNvSpPr>
          <p:nvPr>
            <p:ph type="body" sz="quarter" idx="17"/>
          </p:nvPr>
        </p:nvSpPr>
        <p:spPr>
          <a:xfrm>
            <a:off x="1530276" y="3276575"/>
            <a:ext cx="7489825" cy="3240360"/>
          </a:xfrm>
        </p:spPr>
        <p:txBody>
          <a:bodyPr>
            <a:normAutofit/>
          </a:bodyPr>
          <a:lstStyle>
            <a:lvl1pPr marL="0" indent="0" algn="just">
              <a:spcBef>
                <a:spcPts val="0"/>
              </a:spcBef>
              <a:buNone/>
              <a:defRPr sz="2000">
                <a:solidFill>
                  <a:schemeClr val="bg1"/>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9" name="Espace réservé du pied de page 4"/>
          <p:cNvSpPr>
            <a:spLocks noGrp="1"/>
          </p:cNvSpPr>
          <p:nvPr>
            <p:ph type="ftr" sz="quarter" idx="18"/>
          </p:nvPr>
        </p:nvSpPr>
        <p:spPr>
          <a:xfrm>
            <a:off x="1133475" y="7278688"/>
            <a:ext cx="5508625" cy="144462"/>
          </a:xfrm>
        </p:spPr>
        <p:txBody>
          <a:bodyPr/>
          <a:lstStyle>
            <a:lvl1pPr>
              <a:defRPr/>
            </a:lvl1pPr>
          </a:lstStyle>
          <a:p>
            <a:pPr>
              <a:defRPr/>
            </a:pPr>
            <a:r>
              <a:rPr lang="fr-FR"/>
              <a:t>TITLE</a:t>
            </a:r>
          </a:p>
        </p:txBody>
      </p:sp>
      <p:sp>
        <p:nvSpPr>
          <p:cNvPr id="11" name="Espace réservé du numéro de diapositive 5"/>
          <p:cNvSpPr>
            <a:spLocks noGrp="1"/>
          </p:cNvSpPr>
          <p:nvPr>
            <p:ph type="sldNum" sz="quarter" idx="19"/>
          </p:nvPr>
        </p:nvSpPr>
        <p:spPr>
          <a:xfrm>
            <a:off x="7891463" y="7278688"/>
            <a:ext cx="2495550" cy="174625"/>
          </a:xfrm>
        </p:spPr>
        <p:txBody>
          <a:bodyPr/>
          <a:lstStyle>
            <a:lvl1pPr>
              <a:defRPr/>
            </a:lvl1pPr>
          </a:lstStyle>
          <a:p>
            <a:fld id="{4C878A92-5CA2-457F-99A7-05EAE2C9A935}" type="slidenum">
              <a:rPr lang="fr-FR"/>
              <a:pPr/>
              <a:t>‹#›</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red picture base">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93400" cy="6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25D86B24-7C64-4B12-9088-C33D2E871D2A}" type="slidenum">
              <a:rPr lang="en-US" altLang="en-US" sz="900" b="1" smtClean="0">
                <a:solidFill>
                  <a:srgbClr val="595959"/>
                </a:solidFill>
                <a:cs typeface="+mn-cs"/>
              </a:rPr>
              <a:pPr algn="r" defTabSz="914400" eaLnBrk="1" hangingPunct="1">
                <a:spcBef>
                  <a:spcPct val="20000"/>
                </a:spcBef>
                <a:buFont typeface="Arial" pitchFamily="34" charset="0"/>
                <a:buNone/>
              </a:pPr>
              <a:t>‹#›</a:t>
            </a:fld>
            <a:endParaRPr lang="ru-RU" altLang="en-US" sz="900" b="1" smtClean="0">
              <a:solidFill>
                <a:srgbClr val="595959"/>
              </a:solidFill>
              <a:cs typeface="+mn-cs"/>
            </a:endParaRPr>
          </a:p>
        </p:txBody>
      </p:sp>
      <p:sp>
        <p:nvSpPr>
          <p:cNvPr id="9"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4" name="Текст 4"/>
          <p:cNvSpPr>
            <a:spLocks noGrp="1"/>
          </p:cNvSpPr>
          <p:nvPr>
            <p:ph type="body" sz="quarter" idx="10"/>
          </p:nvPr>
        </p:nvSpPr>
        <p:spPr>
          <a:xfrm>
            <a:off x="546767" y="2034004"/>
            <a:ext cx="8673564" cy="2143588"/>
          </a:xfrm>
          <a:prstGeom prst="rect">
            <a:avLst/>
          </a:prstGeom>
        </p:spPr>
        <p:txBody>
          <a:bodyPr lIns="0" tIns="0" rIns="0" bIns="0"/>
          <a:lstStyle>
            <a:lvl1pPr marL="0" indent="0">
              <a:buNone/>
              <a:defRPr sz="1700">
                <a:solidFill>
                  <a:srgbClr val="FFFFFF"/>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5" name="Заголовок 1"/>
          <p:cNvSpPr>
            <a:spLocks noGrp="1"/>
          </p:cNvSpPr>
          <p:nvPr>
            <p:ph type="title"/>
          </p:nvPr>
        </p:nvSpPr>
        <p:spPr>
          <a:xfrm>
            <a:off x="546767" y="409242"/>
            <a:ext cx="8673564"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6" name="Текст 4"/>
          <p:cNvSpPr>
            <a:spLocks noGrp="1"/>
          </p:cNvSpPr>
          <p:nvPr>
            <p:ph type="body" sz="quarter" idx="32"/>
          </p:nvPr>
        </p:nvSpPr>
        <p:spPr>
          <a:xfrm>
            <a:off x="546767" y="1240082"/>
            <a:ext cx="8673564"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410476597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black picture base">
    <p:spTree>
      <p:nvGrpSpPr>
        <p:cNvPr id="1" name=""/>
        <p:cNvGrpSpPr/>
        <p:nvPr/>
      </p:nvGrpSpPr>
      <p:grpSpPr>
        <a:xfrm>
          <a:off x="0" y="0"/>
          <a:ext cx="0" cy="0"/>
          <a:chOff x="0" y="0"/>
          <a:chExt cx="0" cy="0"/>
        </a:xfrm>
      </p:grpSpPr>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93400" cy="6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67FB4510-BB13-48F5-853C-CA775047D012}" type="slidenum">
              <a:rPr lang="en-US" altLang="en-US" sz="900" b="1" smtClean="0">
                <a:solidFill>
                  <a:srgbClr val="595959"/>
                </a:solidFill>
                <a:cs typeface="+mn-cs"/>
              </a:rPr>
              <a:pPr algn="r" defTabSz="914400" eaLnBrk="1" hangingPunct="1">
                <a:spcBef>
                  <a:spcPct val="20000"/>
                </a:spcBef>
                <a:buFont typeface="Arial" pitchFamily="34" charset="0"/>
                <a:buNone/>
              </a:pPr>
              <a:t>‹#›</a:t>
            </a:fld>
            <a:endParaRPr lang="ru-RU" altLang="en-US" sz="900" b="1" smtClean="0">
              <a:solidFill>
                <a:srgbClr val="595959"/>
              </a:solidFill>
              <a:cs typeface="+mn-cs"/>
            </a:endParaRPr>
          </a:p>
        </p:txBody>
      </p:sp>
      <p:sp>
        <p:nvSpPr>
          <p:cNvPr id="10"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000000"/>
                </a:solidFill>
                <a:cs typeface="Arial" pitchFamily="34" charset="0"/>
              </a:rPr>
              <a:t>Title</a:t>
            </a:r>
            <a:endParaRPr lang="ru-RU" altLang="en-US" sz="1100" b="1" smtClean="0">
              <a:solidFill>
                <a:srgbClr val="000000"/>
              </a:solidFill>
              <a:cs typeface="Arial" pitchFamily="34" charset="0"/>
            </a:endParaRPr>
          </a:p>
        </p:txBody>
      </p:sp>
      <p:sp>
        <p:nvSpPr>
          <p:cNvPr id="5" name="Текст 4"/>
          <p:cNvSpPr>
            <a:spLocks noGrp="1"/>
          </p:cNvSpPr>
          <p:nvPr>
            <p:ph type="body" sz="quarter" idx="10"/>
          </p:nvPr>
        </p:nvSpPr>
        <p:spPr>
          <a:xfrm>
            <a:off x="546767" y="2034004"/>
            <a:ext cx="8673564" cy="2143588"/>
          </a:xfrm>
          <a:prstGeom prst="rect">
            <a:avLst/>
          </a:prstGeom>
        </p:spPr>
        <p:txBody>
          <a:bodyPr lIns="0" tIns="0" rIns="0" bIns="0"/>
          <a:lstStyle>
            <a:lvl1pPr marL="0" indent="0">
              <a:buNone/>
              <a:defRPr sz="1700">
                <a:solidFill>
                  <a:srgbClr val="FFFFFF"/>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6" name="Заголовок 1"/>
          <p:cNvSpPr>
            <a:spLocks noGrp="1"/>
          </p:cNvSpPr>
          <p:nvPr>
            <p:ph type="title"/>
          </p:nvPr>
        </p:nvSpPr>
        <p:spPr>
          <a:xfrm>
            <a:off x="546767" y="409242"/>
            <a:ext cx="8673564" cy="830840"/>
          </a:xfrm>
          <a:prstGeom prst="rect">
            <a:avLst/>
          </a:prstGeom>
        </p:spPr>
        <p:txBody>
          <a:bodyPr lIns="0" tIns="0" rIns="0" bIns="0"/>
          <a:lstStyle>
            <a:lvl1pPr algn="l">
              <a:lnSpc>
                <a:spcPct val="100000"/>
              </a:lnSpc>
              <a:defRPr sz="4100" b="1">
                <a:solidFill>
                  <a:srgbClr val="FF0000"/>
                </a:solidFill>
                <a:latin typeface="Arial"/>
                <a:ea typeface="Arial"/>
                <a:cs typeface="Arial"/>
              </a:defRPr>
            </a:lvl1pPr>
          </a:lstStyle>
          <a:p>
            <a:r>
              <a:rPr lang="en-US" smtClean="0"/>
              <a:t>Click to edit Master title style</a:t>
            </a:r>
            <a:endParaRPr lang="ru-RU" dirty="0"/>
          </a:p>
        </p:txBody>
      </p:sp>
      <p:sp>
        <p:nvSpPr>
          <p:cNvPr id="7" name="Текст 4"/>
          <p:cNvSpPr>
            <a:spLocks noGrp="1"/>
          </p:cNvSpPr>
          <p:nvPr>
            <p:ph type="body" sz="quarter" idx="32"/>
          </p:nvPr>
        </p:nvSpPr>
        <p:spPr>
          <a:xfrm>
            <a:off x="546767" y="1240082"/>
            <a:ext cx="8673564"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23133920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white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53443"/>
            <a:ext cx="10693400" cy="6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C6710A5A-E1E3-4D90-AB3F-AEBCEB3CB711}" type="slidenum">
              <a:rPr lang="en-US" altLang="en-US" sz="900" b="1" smtClean="0">
                <a:solidFill>
                  <a:prstClr val="white"/>
                </a:solidFill>
                <a:cs typeface="+mn-cs"/>
              </a:rPr>
              <a:pPr algn="r" defTabSz="914400" eaLnBrk="1" hangingPunct="1">
                <a:spcBef>
                  <a:spcPct val="20000"/>
                </a:spcBef>
                <a:buFont typeface="Arial" pitchFamily="34" charset="0"/>
                <a:buNone/>
              </a:pPr>
              <a:t>‹#›</a:t>
            </a:fld>
            <a:endParaRPr lang="ru-RU" altLang="en-US" sz="900" b="1" smtClean="0">
              <a:solidFill>
                <a:prstClr val="white"/>
              </a:solidFill>
              <a:cs typeface="+mn-cs"/>
            </a:endParaRPr>
          </a:p>
        </p:txBody>
      </p:sp>
      <p:sp>
        <p:nvSpPr>
          <p:cNvPr id="8"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3" name="Текст 4"/>
          <p:cNvSpPr>
            <a:spLocks noGrp="1"/>
          </p:cNvSpPr>
          <p:nvPr>
            <p:ph type="body" sz="quarter" idx="10"/>
          </p:nvPr>
        </p:nvSpPr>
        <p:spPr>
          <a:xfrm>
            <a:off x="546767" y="5368475"/>
            <a:ext cx="8673564" cy="1667235"/>
          </a:xfrm>
          <a:prstGeom prst="rect">
            <a:avLst/>
          </a:prstGeom>
        </p:spPr>
        <p:txBody>
          <a:bodyPr lIns="0" tIns="0" rIns="0" bIns="0"/>
          <a:lstStyle>
            <a:lvl1pPr marL="0" indent="0">
              <a:buNone/>
              <a:defRPr sz="1700">
                <a:solidFill>
                  <a:schemeClr val="tx1"/>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546767" y="3743712"/>
            <a:ext cx="8673564"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546767" y="4574553"/>
            <a:ext cx="8673564"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92301509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red picture top">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60444"/>
            <a:ext cx="10693400" cy="6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5289ADB2-175B-4E7B-8507-F67FFA9F9C34}" type="slidenum">
              <a:rPr lang="en-US" altLang="en-US" sz="900" b="1" smtClean="0">
                <a:solidFill>
                  <a:srgbClr val="FBFBFB"/>
                </a:solidFill>
                <a:cs typeface="+mn-cs"/>
              </a:rPr>
              <a:pPr algn="r" defTabSz="914400" eaLnBrk="1" hangingPunct="1">
                <a:spcBef>
                  <a:spcPct val="20000"/>
                </a:spcBef>
                <a:buFont typeface="Arial" pitchFamily="34" charset="0"/>
                <a:buNone/>
              </a:pPr>
              <a:t>‹#›</a:t>
            </a:fld>
            <a:endParaRPr lang="ru-RU" altLang="en-US" sz="900" b="1" smtClean="0">
              <a:solidFill>
                <a:srgbClr val="FBFBFB"/>
              </a:solidFill>
              <a:cs typeface="+mn-cs"/>
            </a:endParaRPr>
          </a:p>
        </p:txBody>
      </p:sp>
      <p:sp>
        <p:nvSpPr>
          <p:cNvPr id="7"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BFBFB"/>
                </a:solidFill>
                <a:cs typeface="Arial" pitchFamily="34" charset="0"/>
              </a:rPr>
              <a:t>Title</a:t>
            </a:r>
            <a:endParaRPr lang="ru-RU" altLang="en-US" sz="1100" b="1" smtClean="0">
              <a:solidFill>
                <a:srgbClr val="FBFBFB"/>
              </a:solidFill>
              <a:cs typeface="Arial" pitchFamily="34" charset="0"/>
            </a:endParaRPr>
          </a:p>
        </p:txBody>
      </p:sp>
      <p:sp>
        <p:nvSpPr>
          <p:cNvPr id="8" name="Текст 4"/>
          <p:cNvSpPr>
            <a:spLocks noGrp="1"/>
          </p:cNvSpPr>
          <p:nvPr>
            <p:ph type="body" sz="quarter" idx="10"/>
          </p:nvPr>
        </p:nvSpPr>
        <p:spPr>
          <a:xfrm>
            <a:off x="546767" y="5368475"/>
            <a:ext cx="8673564" cy="1667235"/>
          </a:xfrm>
          <a:prstGeom prst="rect">
            <a:avLst/>
          </a:prstGeom>
        </p:spPr>
        <p:txBody>
          <a:bodyPr lIns="0" tIns="0" rIns="0" bIns="0"/>
          <a:lstStyle>
            <a:lvl1pPr marL="0" indent="0">
              <a:buNone/>
              <a:defRPr sz="1700">
                <a:solidFill>
                  <a:srgbClr val="FFFFFF"/>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9" name="Заголовок 1"/>
          <p:cNvSpPr>
            <a:spLocks noGrp="1"/>
          </p:cNvSpPr>
          <p:nvPr>
            <p:ph type="title"/>
          </p:nvPr>
        </p:nvSpPr>
        <p:spPr>
          <a:xfrm>
            <a:off x="546767" y="3743712"/>
            <a:ext cx="8673564" cy="830840"/>
          </a:xfrm>
          <a:prstGeom prst="rect">
            <a:avLst/>
          </a:prstGeom>
        </p:spPr>
        <p:txBody>
          <a:bodyPr lIns="0" tIns="0" rIns="0" bIns="0"/>
          <a:lstStyle>
            <a:lvl1pPr algn="l">
              <a:lnSpc>
                <a:spcPct val="100000"/>
              </a:lnSpc>
              <a:defRPr sz="4100" b="1">
                <a:solidFill>
                  <a:schemeClr val="tx1"/>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546767" y="4574553"/>
            <a:ext cx="8673564"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153479449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black picture top">
    <p:spTree>
      <p:nvGrpSpPr>
        <p:cNvPr id="1" name=""/>
        <p:cNvGrpSpPr/>
        <p:nvPr/>
      </p:nvGrpSpPr>
      <p:grpSpPr>
        <a:xfrm>
          <a:off x="0" y="0"/>
          <a:ext cx="0" cy="0"/>
          <a:chOff x="0" y="0"/>
          <a:chExt cx="0" cy="0"/>
        </a:xfrm>
      </p:grpSpPr>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34189"/>
            <a:ext cx="10693400" cy="6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Текст 4"/>
          <p:cNvSpPr txBox="1">
            <a:spLocks/>
          </p:cNvSpPr>
          <p:nvPr userDrawn="1"/>
        </p:nvSpPr>
        <p:spPr bwMode="auto">
          <a:xfrm>
            <a:off x="9978651" y="7274216"/>
            <a:ext cx="336025" cy="1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algn="r" defTabSz="914400" eaLnBrk="1" hangingPunct="1">
              <a:spcBef>
                <a:spcPct val="20000"/>
              </a:spcBef>
              <a:buFont typeface="Arial" pitchFamily="34" charset="0"/>
              <a:buNone/>
            </a:pPr>
            <a:fld id="{CE08BC5B-A8A3-474B-9A96-7E3651FA9EB3}" type="slidenum">
              <a:rPr lang="en-US" altLang="en-US" sz="900" b="1" smtClean="0">
                <a:solidFill>
                  <a:prstClr val="white"/>
                </a:solidFill>
                <a:cs typeface="+mn-cs"/>
              </a:rPr>
              <a:pPr algn="r" defTabSz="914400" eaLnBrk="1" hangingPunct="1">
                <a:spcBef>
                  <a:spcPct val="20000"/>
                </a:spcBef>
                <a:buFont typeface="Arial" pitchFamily="34" charset="0"/>
                <a:buNone/>
              </a:pPr>
              <a:t>‹#›</a:t>
            </a:fld>
            <a:endParaRPr lang="ru-RU" altLang="en-US" sz="900" b="1" smtClean="0">
              <a:solidFill>
                <a:prstClr val="white"/>
              </a:solidFill>
              <a:cs typeface="+mn-cs"/>
            </a:endParaRPr>
          </a:p>
        </p:txBody>
      </p:sp>
      <p:sp>
        <p:nvSpPr>
          <p:cNvPr id="8" name="Текст 4"/>
          <p:cNvSpPr txBox="1">
            <a:spLocks/>
          </p:cNvSpPr>
          <p:nvPr userDrawn="1"/>
        </p:nvSpPr>
        <p:spPr>
          <a:xfrm>
            <a:off x="293326" y="7274216"/>
            <a:ext cx="7242180" cy="178530"/>
          </a:xfrm>
          <a:prstGeom prst="rect">
            <a:avLst/>
          </a:prstGeom>
        </p:spPr>
        <p:txBody>
          <a:bodyPr lIns="0" tIns="0" rIns="0" bIns="0"/>
          <a:lstStyle>
            <a:lvl1pPr eaLnBrk="0" hangingPunct="0">
              <a:defRPr>
                <a:solidFill>
                  <a:schemeClr val="tx1"/>
                </a:solidFill>
                <a:latin typeface="Arial" pitchFamily="34" charset="0"/>
                <a:ea typeface="ＭＳ Ｐゴシック" pitchFamily="50" charset="-128"/>
              </a:defRPr>
            </a:lvl1pPr>
            <a:lvl2pPr marL="742950" indent="-285750" eaLnBrk="0" hangingPunct="0">
              <a:defRPr>
                <a:solidFill>
                  <a:schemeClr val="tx1"/>
                </a:solidFill>
                <a:latin typeface="Arial" pitchFamily="34" charset="0"/>
                <a:ea typeface="ＭＳ Ｐゴシック" pitchFamily="50" charset="-128"/>
              </a:defRPr>
            </a:lvl2pPr>
            <a:lvl3pPr marL="1143000" indent="-228600" eaLnBrk="0" hangingPunct="0">
              <a:defRPr>
                <a:solidFill>
                  <a:schemeClr val="tx1"/>
                </a:solidFill>
                <a:latin typeface="Arial" pitchFamily="34" charset="0"/>
                <a:ea typeface="ＭＳ Ｐゴシック" pitchFamily="50" charset="-128"/>
              </a:defRPr>
            </a:lvl3pPr>
            <a:lvl4pPr marL="1600200" indent="-228600" eaLnBrk="0" hangingPunct="0">
              <a:defRPr>
                <a:solidFill>
                  <a:schemeClr val="tx1"/>
                </a:solidFill>
                <a:latin typeface="Arial" pitchFamily="34" charset="0"/>
                <a:ea typeface="ＭＳ Ｐゴシック" pitchFamily="50" charset="-128"/>
              </a:defRPr>
            </a:lvl4pPr>
            <a:lvl5pPr marL="2057400" indent="-228600" eaLnBrk="0" hangingPunct="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pPr defTabSz="914400" eaLnBrk="1" hangingPunct="1">
              <a:spcBef>
                <a:spcPct val="20000"/>
              </a:spcBef>
              <a:buFont typeface="Arial" pitchFamily="34" charset="0"/>
              <a:buNone/>
            </a:pPr>
            <a:r>
              <a:rPr lang="en-US" altLang="en-US" sz="1100" b="1" smtClean="0">
                <a:solidFill>
                  <a:srgbClr val="FF0000"/>
                </a:solidFill>
                <a:cs typeface="Arial" pitchFamily="34" charset="0"/>
              </a:rPr>
              <a:t>Title</a:t>
            </a:r>
            <a:endParaRPr lang="ru-RU" altLang="en-US" sz="1100" b="1" smtClean="0">
              <a:solidFill>
                <a:srgbClr val="FF0000"/>
              </a:solidFill>
              <a:cs typeface="Arial" pitchFamily="34" charset="0"/>
            </a:endParaRPr>
          </a:p>
        </p:txBody>
      </p:sp>
      <p:sp>
        <p:nvSpPr>
          <p:cNvPr id="3" name="Текст 4"/>
          <p:cNvSpPr>
            <a:spLocks noGrp="1"/>
          </p:cNvSpPr>
          <p:nvPr>
            <p:ph type="body" sz="quarter" idx="10"/>
          </p:nvPr>
        </p:nvSpPr>
        <p:spPr>
          <a:xfrm>
            <a:off x="546767" y="5368475"/>
            <a:ext cx="8673564" cy="1667235"/>
          </a:xfrm>
          <a:prstGeom prst="rect">
            <a:avLst/>
          </a:prstGeom>
        </p:spPr>
        <p:txBody>
          <a:bodyPr lIns="0" tIns="0" rIns="0" bIns="0"/>
          <a:lstStyle>
            <a:lvl1pPr marL="0" indent="0">
              <a:buNone/>
              <a:defRPr sz="1700">
                <a:solidFill>
                  <a:srgbClr val="FFFFFF"/>
                </a:solidFill>
                <a:latin typeface="Arial"/>
                <a:ea typeface="Arial"/>
                <a:cs typeface="Arial"/>
              </a:defRPr>
            </a:lvl1pPr>
            <a:lvl2pPr marL="328522" indent="-195573">
              <a:spcBef>
                <a:spcPts val="301"/>
              </a:spcBef>
              <a:buClr>
                <a:schemeClr val="accent1"/>
              </a:buClr>
              <a:buFont typeface="Wingdings" charset="2"/>
              <a:buChar char="§"/>
              <a:defRPr sz="1600">
                <a:solidFill>
                  <a:schemeClr val="tx1"/>
                </a:solidFill>
                <a:latin typeface="Arial"/>
                <a:ea typeface="Arial"/>
                <a:cs typeface="Arial"/>
              </a:defRPr>
            </a:lvl2pPr>
            <a:lvl3pPr marL="657043" indent="-195573">
              <a:spcBef>
                <a:spcPts val="228"/>
              </a:spcBef>
              <a:buFont typeface="Wingdings" charset="2"/>
              <a:buChar char="§"/>
              <a:defRPr sz="1600">
                <a:solidFill>
                  <a:schemeClr val="tx1"/>
                </a:solidFill>
                <a:latin typeface="Arial"/>
                <a:ea typeface="Arial"/>
                <a:cs typeface="Arial"/>
              </a:defRPr>
            </a:lvl3pPr>
            <a:lvl4pPr marL="1564584" indent="0">
              <a:buNone/>
              <a:defRPr sz="1300">
                <a:solidFill>
                  <a:schemeClr val="tx1">
                    <a:lumMod val="75000"/>
                    <a:lumOff val="25000"/>
                  </a:schemeClr>
                </a:solidFill>
                <a:latin typeface="Arial"/>
                <a:ea typeface="Arial"/>
                <a:cs typeface="Arial"/>
              </a:defRPr>
            </a:lvl4pPr>
            <a:lvl5pPr marL="2086112" indent="0">
              <a:buNone/>
              <a:defRPr sz="1300">
                <a:solidFill>
                  <a:schemeClr val="tx1">
                    <a:lumMod val="75000"/>
                    <a:lumOff val="25000"/>
                  </a:schemeClr>
                </a:solidFill>
                <a:latin typeface="Arial"/>
                <a:ea typeface="Arial"/>
                <a:cs typeface="Arial"/>
              </a:defRPr>
            </a:lvl5pPr>
          </a:lstStyle>
          <a:p>
            <a:pPr lvl="0"/>
            <a:r>
              <a:rPr lang="en-US" smtClean="0"/>
              <a:t>Click to edit Master text styles</a:t>
            </a:r>
          </a:p>
        </p:txBody>
      </p:sp>
      <p:sp>
        <p:nvSpPr>
          <p:cNvPr id="4" name="Заголовок 1"/>
          <p:cNvSpPr>
            <a:spLocks noGrp="1"/>
          </p:cNvSpPr>
          <p:nvPr>
            <p:ph type="title"/>
          </p:nvPr>
        </p:nvSpPr>
        <p:spPr>
          <a:xfrm>
            <a:off x="546767" y="3743712"/>
            <a:ext cx="8673564" cy="830840"/>
          </a:xfrm>
          <a:prstGeom prst="rect">
            <a:avLst/>
          </a:prstGeom>
        </p:spPr>
        <p:txBody>
          <a:bodyPr lIns="0" tIns="0" rIns="0" bIns="0"/>
          <a:lstStyle>
            <a:lvl1pPr algn="l">
              <a:lnSpc>
                <a:spcPct val="100000"/>
              </a:lnSpc>
              <a:defRPr sz="4100" b="1">
                <a:solidFill>
                  <a:srgbClr val="FF0000"/>
                </a:solidFill>
                <a:latin typeface="Arial"/>
                <a:ea typeface="Arial"/>
                <a:cs typeface="Arial"/>
              </a:defRPr>
            </a:lvl1pPr>
          </a:lstStyle>
          <a:p>
            <a:r>
              <a:rPr lang="en-US" smtClean="0"/>
              <a:t>Click to edit Master title style</a:t>
            </a:r>
            <a:endParaRPr lang="ru-RU" dirty="0"/>
          </a:p>
        </p:txBody>
      </p:sp>
      <p:sp>
        <p:nvSpPr>
          <p:cNvPr id="5" name="Текст 4"/>
          <p:cNvSpPr>
            <a:spLocks noGrp="1"/>
          </p:cNvSpPr>
          <p:nvPr>
            <p:ph type="body" sz="quarter" idx="32"/>
          </p:nvPr>
        </p:nvSpPr>
        <p:spPr>
          <a:xfrm>
            <a:off x="546767" y="4574553"/>
            <a:ext cx="8673564"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51127344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with imag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693400"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Заголовок 1"/>
          <p:cNvSpPr>
            <a:spLocks noGrp="1"/>
          </p:cNvSpPr>
          <p:nvPr>
            <p:ph type="title"/>
          </p:nvPr>
        </p:nvSpPr>
        <p:spPr>
          <a:xfrm>
            <a:off x="546767" y="409242"/>
            <a:ext cx="9599867" cy="830840"/>
          </a:xfrm>
          <a:prstGeom prst="rect">
            <a:avLst/>
          </a:prstGeom>
        </p:spPr>
        <p:txBody>
          <a:bodyPr lIns="0" tIns="0" rIns="0" bIns="0"/>
          <a:lstStyle>
            <a:lvl1pPr algn="l">
              <a:lnSpc>
                <a:spcPct val="100000"/>
              </a:lnSpc>
              <a:defRPr sz="4100" b="1">
                <a:solidFill>
                  <a:srgbClr val="FF0000"/>
                </a:solidFill>
                <a:latin typeface="Arial"/>
                <a:ea typeface="Arial"/>
                <a:cs typeface="Arial"/>
              </a:defRPr>
            </a:lvl1pPr>
          </a:lstStyle>
          <a:p>
            <a:r>
              <a:rPr lang="en-US" smtClean="0"/>
              <a:t>Click to edit Master title style</a:t>
            </a:r>
            <a:endParaRPr lang="ru-RU" dirty="0"/>
          </a:p>
        </p:txBody>
      </p:sp>
      <p:sp>
        <p:nvSpPr>
          <p:cNvPr id="10" name="Текст 4"/>
          <p:cNvSpPr>
            <a:spLocks noGrp="1"/>
          </p:cNvSpPr>
          <p:nvPr>
            <p:ph type="body" sz="quarter" idx="32"/>
          </p:nvPr>
        </p:nvSpPr>
        <p:spPr>
          <a:xfrm>
            <a:off x="546767" y="1240082"/>
            <a:ext cx="9599867" cy="793922"/>
          </a:xfrm>
          <a:prstGeom prst="rect">
            <a:avLst/>
          </a:prstGeom>
        </p:spPr>
        <p:txBody>
          <a:bodyPr lIns="0" tIns="0" rIns="0" bIns="0"/>
          <a:lstStyle>
            <a:lvl1pPr marL="0" indent="0">
              <a:lnSpc>
                <a:spcPct val="90000"/>
              </a:lnSpc>
              <a:buNone/>
              <a:defRPr sz="3000" baseline="0">
                <a:solidFill>
                  <a:srgbClr val="FFFFFF"/>
                </a:solidFill>
                <a:latin typeface="Arial"/>
                <a:ea typeface="Arial"/>
                <a:cs typeface="Arial"/>
              </a:defRPr>
            </a:lvl1pPr>
            <a:lvl2pPr>
              <a:defRPr sz="1100">
                <a:solidFill>
                  <a:schemeClr val="tx1">
                    <a:lumMod val="75000"/>
                    <a:lumOff val="25000"/>
                  </a:schemeClr>
                </a:solidFill>
                <a:latin typeface="Open Sans" pitchFamily="34" charset="0"/>
                <a:ea typeface="Open Sans" pitchFamily="34" charset="0"/>
                <a:cs typeface="Open Sans" pitchFamily="34" charset="0"/>
              </a:defRPr>
            </a:lvl2pPr>
            <a:lvl3pPr>
              <a:defRPr sz="1100">
                <a:solidFill>
                  <a:schemeClr val="tx1">
                    <a:lumMod val="75000"/>
                    <a:lumOff val="25000"/>
                  </a:schemeClr>
                </a:solidFill>
                <a:latin typeface="Open Sans" pitchFamily="34" charset="0"/>
                <a:ea typeface="Open Sans" pitchFamily="34" charset="0"/>
                <a:cs typeface="Open Sans" pitchFamily="34" charset="0"/>
              </a:defRPr>
            </a:lvl3pPr>
            <a:lvl4pPr>
              <a:defRPr sz="1100">
                <a:solidFill>
                  <a:schemeClr val="tx1">
                    <a:lumMod val="75000"/>
                    <a:lumOff val="25000"/>
                  </a:schemeClr>
                </a:solidFill>
                <a:latin typeface="Open Sans" pitchFamily="34" charset="0"/>
                <a:ea typeface="Open Sans" pitchFamily="34" charset="0"/>
                <a:cs typeface="Open Sans" pitchFamily="34" charset="0"/>
              </a:defRPr>
            </a:lvl4pPr>
            <a:lvl5pPr>
              <a:defRPr sz="1100">
                <a:solidFill>
                  <a:schemeClr val="tx1">
                    <a:lumMod val="75000"/>
                    <a:lumOff val="25000"/>
                  </a:schemeClr>
                </a:solidFill>
                <a:latin typeface="Open Sans" pitchFamily="34" charset="0"/>
                <a:ea typeface="Open Sans" pitchFamily="34" charset="0"/>
                <a:cs typeface="Open Sans" pitchFamily="34" charset="0"/>
              </a:defRPr>
            </a:lvl5pPr>
          </a:lstStyle>
          <a:p>
            <a:pPr lvl="0"/>
            <a:r>
              <a:rPr lang="en-US" smtClean="0"/>
              <a:t>Click to edit Master text styles</a:t>
            </a:r>
          </a:p>
        </p:txBody>
      </p:sp>
    </p:spTree>
    <p:extLst>
      <p:ext uri="{BB962C8B-B14F-4D97-AF65-F5344CB8AC3E}">
        <p14:creationId xmlns:p14="http://schemas.microsoft.com/office/powerpoint/2010/main" val="382141812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nd rouge">
    <p:bg>
      <p:bgPr>
        <a:solidFill>
          <a:srgbClr val="E2001A">
            <a:alpha val="0"/>
          </a:srgbClr>
        </a:solidFill>
        <a:effectLst/>
      </p:bgPr>
    </p:bg>
    <p:spTree>
      <p:nvGrpSpPr>
        <p:cNvPr id="1" name=""/>
        <p:cNvGrpSpPr/>
        <p:nvPr/>
      </p:nvGrpSpPr>
      <p:grpSpPr>
        <a:xfrm>
          <a:off x="0" y="0"/>
          <a:ext cx="0" cy="0"/>
          <a:chOff x="0" y="0"/>
          <a:chExt cx="0" cy="0"/>
        </a:xfrm>
      </p:grpSpPr>
      <p:pic>
        <p:nvPicPr>
          <p:cNvPr id="5" name="Image 6" descr="IMF-4.jpg"/>
          <p:cNvPicPr>
            <a:picLocks noChangeAspect="1"/>
          </p:cNvPicPr>
          <p:nvPr/>
        </p:nvPicPr>
        <p:blipFill>
          <a:blip r:embed="rId2" cstate="print"/>
          <a:srcRect/>
          <a:stretch>
            <a:fillRect/>
          </a:stretch>
        </p:blipFill>
        <p:spPr bwMode="auto">
          <a:xfrm>
            <a:off x="0" y="1588"/>
            <a:ext cx="10693400" cy="7558087"/>
          </a:xfrm>
          <a:prstGeom prst="rect">
            <a:avLst/>
          </a:prstGeom>
          <a:noFill/>
          <a:ln w="9525">
            <a:noFill/>
            <a:miter lim="800000"/>
            <a:headEnd/>
            <a:tailEnd/>
          </a:ln>
        </p:spPr>
      </p:pic>
      <p:pic>
        <p:nvPicPr>
          <p:cNvPr id="6" name="Image 7" descr="logo_frouge.jpg"/>
          <p:cNvPicPr>
            <a:picLocks noChangeAspect="1"/>
          </p:cNvPicPr>
          <p:nvPr/>
        </p:nvPicPr>
        <p:blipFill>
          <a:blip r:embed="rId3" cstate="print">
            <a:clrChange>
              <a:clrFrom>
                <a:srgbClr val="E3001A"/>
              </a:clrFrom>
              <a:clrTo>
                <a:srgbClr val="E3001A">
                  <a:alpha val="0"/>
                </a:srgbClr>
              </a:clrTo>
            </a:clrChange>
          </a:blip>
          <a:srcRect/>
          <a:stretch>
            <a:fillRect/>
          </a:stretch>
        </p:blipFill>
        <p:spPr bwMode="auto">
          <a:xfrm>
            <a:off x="1385888" y="468313"/>
            <a:ext cx="1358900" cy="1333500"/>
          </a:xfrm>
          <a:prstGeom prst="rect">
            <a:avLst/>
          </a:prstGeom>
          <a:noFill/>
          <a:ln w="9525">
            <a:noFill/>
            <a:miter lim="800000"/>
            <a:headEnd/>
            <a:tailEnd/>
          </a:ln>
        </p:spPr>
      </p:pic>
      <p:cxnSp>
        <p:nvCxnSpPr>
          <p:cNvPr id="7" name="Connecteur droit 8"/>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bg1"/>
                </a:solidFill>
                <a:cs typeface="+mn-cs"/>
              </a:rPr>
              <a:t>Industri</a:t>
            </a:r>
            <a:r>
              <a:rPr b="0" dirty="0">
                <a:solidFill>
                  <a:schemeClr val="bg1"/>
                </a:solidFill>
                <a:cs typeface="+mn-cs"/>
              </a:rPr>
              <a:t> ALL</a:t>
            </a:r>
          </a:p>
        </p:txBody>
      </p:sp>
      <p:sp>
        <p:nvSpPr>
          <p:cNvPr id="2" name="Titre 1"/>
          <p:cNvSpPr>
            <a:spLocks noGrp="1"/>
          </p:cNvSpPr>
          <p:nvPr>
            <p:ph type="title"/>
          </p:nvPr>
        </p:nvSpPr>
        <p:spPr>
          <a:xfrm>
            <a:off x="2682404" y="612279"/>
            <a:ext cx="6336704"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2682404" y="1260351"/>
            <a:ext cx="6336704" cy="996219"/>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1" name="Espace réservé du texte 20"/>
          <p:cNvSpPr>
            <a:spLocks noGrp="1"/>
          </p:cNvSpPr>
          <p:nvPr>
            <p:ph type="body" sz="quarter" idx="17"/>
          </p:nvPr>
        </p:nvSpPr>
        <p:spPr>
          <a:xfrm>
            <a:off x="1530276" y="2556495"/>
            <a:ext cx="7489825" cy="4176464"/>
          </a:xfrm>
        </p:spPr>
        <p:txBody>
          <a:bodyPr>
            <a:normAutofit/>
          </a:bodyPr>
          <a:lstStyle>
            <a:lvl1pPr marL="0" indent="0" algn="just">
              <a:spcBef>
                <a:spcPts val="0"/>
              </a:spcBef>
              <a:buNone/>
              <a:defRPr sz="2000">
                <a:solidFill>
                  <a:schemeClr val="bg1"/>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9" name="Espace réservé du pied de page 5"/>
          <p:cNvSpPr>
            <a:spLocks noGrp="1"/>
          </p:cNvSpPr>
          <p:nvPr>
            <p:ph type="ftr" sz="quarter" idx="18"/>
          </p:nvPr>
        </p:nvSpPr>
        <p:spPr>
          <a:xfrm>
            <a:off x="1133475" y="7278688"/>
            <a:ext cx="5508625" cy="144462"/>
          </a:xfrm>
        </p:spPr>
        <p:txBody>
          <a:bodyPr/>
          <a:lstStyle>
            <a:lvl1pPr>
              <a:defRPr>
                <a:solidFill>
                  <a:schemeClr val="bg1"/>
                </a:solidFill>
              </a:defRPr>
            </a:lvl1pPr>
          </a:lstStyle>
          <a:p>
            <a:pPr>
              <a:defRPr/>
            </a:pPr>
            <a:r>
              <a:rPr lang="fr-FR"/>
              <a:t>TITLE</a:t>
            </a:r>
          </a:p>
        </p:txBody>
      </p:sp>
      <p:sp>
        <p:nvSpPr>
          <p:cNvPr id="12" name="Espace réservé du numéro de diapositive 6"/>
          <p:cNvSpPr>
            <a:spLocks noGrp="1"/>
          </p:cNvSpPr>
          <p:nvPr>
            <p:ph type="sldNum" sz="quarter" idx="19"/>
          </p:nvPr>
        </p:nvSpPr>
        <p:spPr>
          <a:xfrm>
            <a:off x="7891463" y="7278688"/>
            <a:ext cx="2495550" cy="174625"/>
          </a:xfrm>
        </p:spPr>
        <p:txBody>
          <a:bodyPr/>
          <a:lstStyle>
            <a:lvl1pPr>
              <a:defRPr/>
            </a:lvl1pPr>
          </a:lstStyle>
          <a:p>
            <a:fld id="{D5883089-9753-46C0-8D9E-19CF17E5B8C7}" type="slidenum">
              <a:rPr lang="fr-F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nd rouge _ sans puce">
    <p:bg>
      <p:bgPr>
        <a:solidFill>
          <a:srgbClr val="E2001A">
            <a:alpha val="0"/>
          </a:srgbClr>
        </a:solidFill>
        <a:effectLst/>
      </p:bgPr>
    </p:bg>
    <p:spTree>
      <p:nvGrpSpPr>
        <p:cNvPr id="1" name=""/>
        <p:cNvGrpSpPr/>
        <p:nvPr/>
      </p:nvGrpSpPr>
      <p:grpSpPr>
        <a:xfrm>
          <a:off x="0" y="0"/>
          <a:ext cx="0" cy="0"/>
          <a:chOff x="0" y="0"/>
          <a:chExt cx="0" cy="0"/>
        </a:xfrm>
      </p:grpSpPr>
      <p:pic>
        <p:nvPicPr>
          <p:cNvPr id="5" name="Image 6" descr="IMF-4.jpg"/>
          <p:cNvPicPr>
            <a:picLocks noChangeAspect="1"/>
          </p:cNvPicPr>
          <p:nvPr/>
        </p:nvPicPr>
        <p:blipFill>
          <a:blip r:embed="rId2" cstate="print"/>
          <a:srcRect/>
          <a:stretch>
            <a:fillRect/>
          </a:stretch>
        </p:blipFill>
        <p:spPr bwMode="auto">
          <a:xfrm>
            <a:off x="0" y="1588"/>
            <a:ext cx="10693400" cy="7558087"/>
          </a:xfrm>
          <a:prstGeom prst="rect">
            <a:avLst/>
          </a:prstGeom>
          <a:noFill/>
          <a:ln w="9525">
            <a:noFill/>
            <a:miter lim="800000"/>
            <a:headEnd/>
            <a:tailEnd/>
          </a:ln>
        </p:spPr>
      </p:pic>
      <p:cxnSp>
        <p:nvCxnSpPr>
          <p:cNvPr id="6" name="Connecteur droit 7"/>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bg1"/>
                </a:solidFill>
                <a:cs typeface="+mn-cs"/>
              </a:rPr>
              <a:t>Industri</a:t>
            </a:r>
            <a:r>
              <a:rPr b="0" dirty="0">
                <a:solidFill>
                  <a:schemeClr val="bg1"/>
                </a:solidFill>
                <a:cs typeface="+mn-cs"/>
              </a:rPr>
              <a:t> ALL</a:t>
            </a:r>
          </a:p>
        </p:txBody>
      </p:sp>
      <p:sp>
        <p:nvSpPr>
          <p:cNvPr id="2" name="Titre 1"/>
          <p:cNvSpPr>
            <a:spLocks noGrp="1"/>
          </p:cNvSpPr>
          <p:nvPr>
            <p:ph type="title"/>
          </p:nvPr>
        </p:nvSpPr>
        <p:spPr>
          <a:xfrm>
            <a:off x="2682404" y="1317730"/>
            <a:ext cx="6336704"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2682404" y="1920316"/>
            <a:ext cx="6336704" cy="996219"/>
          </a:xfrm>
        </p:spPr>
        <p:txBody>
          <a:bodyPr>
            <a:normAutofit/>
          </a:bodyPr>
          <a:lstStyle>
            <a:lvl1pPr marL="0" indent="0" algn="l">
              <a:buNone/>
              <a:defRPr sz="5000">
                <a:solidFill>
                  <a:schemeClr val="bg1"/>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1" name="Espace réservé du texte 20"/>
          <p:cNvSpPr>
            <a:spLocks noGrp="1"/>
          </p:cNvSpPr>
          <p:nvPr>
            <p:ph type="body" sz="quarter" idx="17"/>
          </p:nvPr>
        </p:nvSpPr>
        <p:spPr>
          <a:xfrm>
            <a:off x="1530276" y="3276575"/>
            <a:ext cx="7489825" cy="3456384"/>
          </a:xfrm>
        </p:spPr>
        <p:txBody>
          <a:bodyPr>
            <a:normAutofit/>
          </a:bodyPr>
          <a:lstStyle>
            <a:lvl1pPr marL="0" indent="0" algn="just">
              <a:spcBef>
                <a:spcPts val="0"/>
              </a:spcBef>
              <a:buNone/>
              <a:defRPr sz="2000">
                <a:solidFill>
                  <a:schemeClr val="bg1"/>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8" name="Espace réservé du pied de page 5"/>
          <p:cNvSpPr>
            <a:spLocks noGrp="1"/>
          </p:cNvSpPr>
          <p:nvPr>
            <p:ph type="ftr" sz="quarter" idx="18"/>
          </p:nvPr>
        </p:nvSpPr>
        <p:spPr>
          <a:xfrm>
            <a:off x="1133475" y="7278688"/>
            <a:ext cx="5508625" cy="144462"/>
          </a:xfrm>
        </p:spPr>
        <p:txBody>
          <a:bodyPr/>
          <a:lstStyle>
            <a:lvl1pPr>
              <a:defRPr>
                <a:solidFill>
                  <a:schemeClr val="bg1"/>
                </a:solidFill>
              </a:defRPr>
            </a:lvl1pPr>
          </a:lstStyle>
          <a:p>
            <a:pPr>
              <a:defRPr/>
            </a:pPr>
            <a:r>
              <a:rPr lang="fr-FR"/>
              <a:t>TITLE</a:t>
            </a:r>
          </a:p>
        </p:txBody>
      </p:sp>
      <p:sp>
        <p:nvSpPr>
          <p:cNvPr id="9" name="Espace réservé du numéro de diapositive 6"/>
          <p:cNvSpPr>
            <a:spLocks noGrp="1"/>
          </p:cNvSpPr>
          <p:nvPr>
            <p:ph type="sldNum" sz="quarter" idx="19"/>
          </p:nvPr>
        </p:nvSpPr>
        <p:spPr>
          <a:xfrm>
            <a:off x="7891463" y="7278688"/>
            <a:ext cx="2495550" cy="174625"/>
          </a:xfrm>
        </p:spPr>
        <p:txBody>
          <a:bodyPr/>
          <a:lstStyle>
            <a:lvl1pPr>
              <a:defRPr/>
            </a:lvl1pPr>
          </a:lstStyle>
          <a:p>
            <a:fld id="{A7241D84-3140-4D6C-97BA-ED61731A5BC3}" type="slidenum">
              <a:rPr lang="fr-F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nd blanc">
    <p:bg>
      <p:bgPr>
        <a:solidFill>
          <a:srgbClr val="E2001A">
            <a:alpha val="0"/>
          </a:srgbClr>
        </a:solidFill>
        <a:effectLst/>
      </p:bgPr>
    </p:bg>
    <p:spTree>
      <p:nvGrpSpPr>
        <p:cNvPr id="1" name=""/>
        <p:cNvGrpSpPr/>
        <p:nvPr/>
      </p:nvGrpSpPr>
      <p:grpSpPr>
        <a:xfrm>
          <a:off x="0" y="0"/>
          <a:ext cx="0" cy="0"/>
          <a:chOff x="0" y="0"/>
          <a:chExt cx="0" cy="0"/>
        </a:xfrm>
      </p:grpSpPr>
      <p:pic>
        <p:nvPicPr>
          <p:cNvPr id="5" name="Image 6" descr="puce3.jpg"/>
          <p:cNvPicPr>
            <a:picLocks noChangeAspect="1"/>
          </p:cNvPicPr>
          <p:nvPr/>
        </p:nvPicPr>
        <p:blipFill>
          <a:blip r:embed="rId2" cstate="print"/>
          <a:srcRect/>
          <a:stretch>
            <a:fillRect/>
          </a:stretch>
        </p:blipFill>
        <p:spPr bwMode="auto">
          <a:xfrm>
            <a:off x="1385888" y="468313"/>
            <a:ext cx="1295400" cy="1193800"/>
          </a:xfrm>
          <a:prstGeom prst="rect">
            <a:avLst/>
          </a:prstGeom>
          <a:noFill/>
          <a:ln w="9525">
            <a:noFill/>
            <a:miter lim="800000"/>
            <a:headEnd/>
            <a:tailEnd/>
          </a:ln>
        </p:spPr>
      </p:pic>
      <p:pic>
        <p:nvPicPr>
          <p:cNvPr id="6" name="Image 7" descr="logo_fdblanc.jpg"/>
          <p:cNvPicPr>
            <a:picLocks noChangeAspect="1"/>
          </p:cNvPicPr>
          <p:nvPr/>
        </p:nvPicPr>
        <p:blipFill>
          <a:blip r:embed="rId3" cstate="print"/>
          <a:srcRect/>
          <a:stretch>
            <a:fillRect/>
          </a:stretch>
        </p:blipFill>
        <p:spPr bwMode="auto">
          <a:xfrm>
            <a:off x="9117013" y="6026150"/>
            <a:ext cx="1270000" cy="1066800"/>
          </a:xfrm>
          <a:prstGeom prst="rect">
            <a:avLst/>
          </a:prstGeom>
          <a:noFill/>
          <a:ln w="9525">
            <a:noFill/>
            <a:miter lim="800000"/>
            <a:headEnd/>
            <a:tailEnd/>
          </a:ln>
        </p:spPr>
      </p:pic>
      <p:cxnSp>
        <p:nvCxnSpPr>
          <p:cNvPr id="7" name="Connecteur droit 8"/>
          <p:cNvCxnSpPr/>
          <p:nvPr/>
        </p:nvCxnSpPr>
        <p:spPr>
          <a:xfrm>
            <a:off x="377825" y="7207250"/>
            <a:ext cx="993775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tx1"/>
                </a:solidFill>
                <a:cs typeface="+mn-cs"/>
              </a:rPr>
              <a:t>Industri</a:t>
            </a:r>
            <a:r>
              <a:rPr b="0" dirty="0">
                <a:solidFill>
                  <a:schemeClr val="tx1"/>
                </a:solidFill>
                <a:cs typeface="+mn-cs"/>
              </a:rPr>
              <a:t> ALL</a:t>
            </a:r>
          </a:p>
        </p:txBody>
      </p:sp>
      <p:sp>
        <p:nvSpPr>
          <p:cNvPr id="2" name="Titre 1"/>
          <p:cNvSpPr>
            <a:spLocks noGrp="1"/>
          </p:cNvSpPr>
          <p:nvPr>
            <p:ph type="title"/>
          </p:nvPr>
        </p:nvSpPr>
        <p:spPr>
          <a:xfrm>
            <a:off x="2682404" y="612279"/>
            <a:ext cx="6336704"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2682404" y="1260351"/>
            <a:ext cx="6336704" cy="996219"/>
          </a:xfrm>
        </p:spPr>
        <p:txBody>
          <a:bodyPr>
            <a:normAutofit/>
          </a:bodyPr>
          <a:lstStyle>
            <a:lvl1pPr marL="0" indent="0" algn="l">
              <a:buNone/>
              <a:defRPr sz="5000">
                <a:solidFill>
                  <a:srgbClr val="E2001A"/>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1" name="Espace réservé du texte 20"/>
          <p:cNvSpPr>
            <a:spLocks noGrp="1"/>
          </p:cNvSpPr>
          <p:nvPr>
            <p:ph type="body" sz="quarter" idx="17"/>
          </p:nvPr>
        </p:nvSpPr>
        <p:spPr>
          <a:xfrm>
            <a:off x="1530276" y="2556495"/>
            <a:ext cx="7489825" cy="4176464"/>
          </a:xfrm>
        </p:spPr>
        <p:txBody>
          <a:bodyPr>
            <a:normAutofit/>
          </a:bodyPr>
          <a:lstStyle>
            <a:lvl1pPr marL="0" indent="0" algn="just">
              <a:spcBef>
                <a:spcPts val="0"/>
              </a:spcBef>
              <a:buNone/>
              <a:defRPr sz="2000">
                <a:solidFill>
                  <a:srgbClr val="1A171B"/>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9" name="Espace réservé du pied de page 5"/>
          <p:cNvSpPr>
            <a:spLocks noGrp="1"/>
          </p:cNvSpPr>
          <p:nvPr>
            <p:ph type="ftr" sz="quarter" idx="18"/>
          </p:nvPr>
        </p:nvSpPr>
        <p:spPr>
          <a:xfrm>
            <a:off x="1133475" y="7278688"/>
            <a:ext cx="5508625" cy="144462"/>
          </a:xfrm>
        </p:spPr>
        <p:txBody>
          <a:bodyPr/>
          <a:lstStyle>
            <a:lvl1pPr>
              <a:defRPr/>
            </a:lvl1pPr>
          </a:lstStyle>
          <a:p>
            <a:pPr>
              <a:defRPr/>
            </a:pPr>
            <a:r>
              <a:rPr lang="fr-FR"/>
              <a:t>TITLE</a:t>
            </a:r>
          </a:p>
        </p:txBody>
      </p:sp>
      <p:sp>
        <p:nvSpPr>
          <p:cNvPr id="12" name="Espace réservé du numéro de diapositive 6"/>
          <p:cNvSpPr>
            <a:spLocks noGrp="1"/>
          </p:cNvSpPr>
          <p:nvPr>
            <p:ph type="sldNum" sz="quarter" idx="19"/>
          </p:nvPr>
        </p:nvSpPr>
        <p:spPr>
          <a:xfrm>
            <a:off x="7891463" y="7278688"/>
            <a:ext cx="2495550" cy="174625"/>
          </a:xfrm>
        </p:spPr>
        <p:txBody>
          <a:bodyPr/>
          <a:lstStyle>
            <a:lvl1pPr>
              <a:defRPr>
                <a:solidFill>
                  <a:srgbClr val="1A171B"/>
                </a:solidFill>
              </a:defRPr>
            </a:lvl1pPr>
          </a:lstStyle>
          <a:p>
            <a:fld id="{24C9D04F-6F56-4E32-8FCE-55723F870025}" type="slidenum">
              <a:rPr lang="fr-F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nd blanc _ sans puce">
    <p:bg>
      <p:bgPr>
        <a:solidFill>
          <a:srgbClr val="E2001A">
            <a:alpha val="0"/>
          </a:srgbClr>
        </a:solidFill>
        <a:effectLst/>
      </p:bgPr>
    </p:bg>
    <p:spTree>
      <p:nvGrpSpPr>
        <p:cNvPr id="1" name=""/>
        <p:cNvGrpSpPr/>
        <p:nvPr/>
      </p:nvGrpSpPr>
      <p:grpSpPr>
        <a:xfrm>
          <a:off x="0" y="0"/>
          <a:ext cx="0" cy="0"/>
          <a:chOff x="0" y="0"/>
          <a:chExt cx="0" cy="0"/>
        </a:xfrm>
      </p:grpSpPr>
      <p:pic>
        <p:nvPicPr>
          <p:cNvPr id="5" name="Image 7" descr="logo_fdblanc.jpg"/>
          <p:cNvPicPr>
            <a:picLocks noChangeAspect="1"/>
          </p:cNvPicPr>
          <p:nvPr/>
        </p:nvPicPr>
        <p:blipFill>
          <a:blip r:embed="rId2" cstate="print"/>
          <a:srcRect/>
          <a:stretch>
            <a:fillRect/>
          </a:stretch>
        </p:blipFill>
        <p:spPr bwMode="auto">
          <a:xfrm>
            <a:off x="9117013" y="6026150"/>
            <a:ext cx="1270000" cy="1066800"/>
          </a:xfrm>
          <a:prstGeom prst="rect">
            <a:avLst/>
          </a:prstGeom>
          <a:noFill/>
          <a:ln w="9525">
            <a:noFill/>
            <a:miter lim="800000"/>
            <a:headEnd/>
            <a:tailEnd/>
          </a:ln>
        </p:spPr>
      </p:pic>
      <p:cxnSp>
        <p:nvCxnSpPr>
          <p:cNvPr id="6" name="Connecteur droit 7"/>
          <p:cNvCxnSpPr/>
          <p:nvPr/>
        </p:nvCxnSpPr>
        <p:spPr>
          <a:xfrm>
            <a:off x="377825" y="7207250"/>
            <a:ext cx="993775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tx1"/>
                </a:solidFill>
                <a:cs typeface="+mn-cs"/>
              </a:rPr>
              <a:t>Industri</a:t>
            </a:r>
            <a:r>
              <a:rPr b="0" dirty="0">
                <a:solidFill>
                  <a:schemeClr val="tx1"/>
                </a:solidFill>
                <a:cs typeface="+mn-cs"/>
              </a:rPr>
              <a:t> ALL</a:t>
            </a:r>
          </a:p>
        </p:txBody>
      </p:sp>
      <p:sp>
        <p:nvSpPr>
          <p:cNvPr id="2" name="Titre 1"/>
          <p:cNvSpPr>
            <a:spLocks noGrp="1"/>
          </p:cNvSpPr>
          <p:nvPr>
            <p:ph type="title"/>
          </p:nvPr>
        </p:nvSpPr>
        <p:spPr>
          <a:xfrm>
            <a:off x="2682404" y="1317730"/>
            <a:ext cx="6336704"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2682404" y="1920316"/>
            <a:ext cx="6336704" cy="996219"/>
          </a:xfrm>
        </p:spPr>
        <p:txBody>
          <a:bodyPr>
            <a:normAutofit/>
          </a:bodyPr>
          <a:lstStyle>
            <a:lvl1pPr marL="0" indent="0" algn="l">
              <a:buNone/>
              <a:defRPr sz="5000">
                <a:solidFill>
                  <a:srgbClr val="E2001A"/>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1" name="Espace réservé du texte 20"/>
          <p:cNvSpPr>
            <a:spLocks noGrp="1"/>
          </p:cNvSpPr>
          <p:nvPr>
            <p:ph type="body" sz="quarter" idx="17"/>
          </p:nvPr>
        </p:nvSpPr>
        <p:spPr>
          <a:xfrm>
            <a:off x="1530276" y="3276575"/>
            <a:ext cx="7489825" cy="3528392"/>
          </a:xfrm>
        </p:spPr>
        <p:txBody>
          <a:bodyPr>
            <a:normAutofit/>
          </a:bodyPr>
          <a:lstStyle>
            <a:lvl1pPr marL="0" indent="0" algn="just">
              <a:spcBef>
                <a:spcPts val="0"/>
              </a:spcBef>
              <a:buNone/>
              <a:defRPr sz="2000">
                <a:solidFill>
                  <a:srgbClr val="1A171B"/>
                </a:solidFill>
                <a:latin typeface="Arial" pitchFamily="34" charset="0"/>
                <a:cs typeface="Arial" pitchFamily="34" charset="0"/>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8" name="Espace réservé du pied de page 5"/>
          <p:cNvSpPr>
            <a:spLocks noGrp="1"/>
          </p:cNvSpPr>
          <p:nvPr>
            <p:ph type="ftr" sz="quarter" idx="18"/>
          </p:nvPr>
        </p:nvSpPr>
        <p:spPr>
          <a:xfrm>
            <a:off x="1133475" y="7278688"/>
            <a:ext cx="5508625" cy="144462"/>
          </a:xfrm>
        </p:spPr>
        <p:txBody>
          <a:bodyPr/>
          <a:lstStyle>
            <a:lvl1pPr>
              <a:defRPr/>
            </a:lvl1pPr>
          </a:lstStyle>
          <a:p>
            <a:pPr>
              <a:defRPr/>
            </a:pPr>
            <a:r>
              <a:rPr lang="fr-FR"/>
              <a:t>TITLE</a:t>
            </a:r>
          </a:p>
        </p:txBody>
      </p:sp>
      <p:sp>
        <p:nvSpPr>
          <p:cNvPr id="9" name="Espace réservé du numéro de diapositive 6"/>
          <p:cNvSpPr>
            <a:spLocks noGrp="1"/>
          </p:cNvSpPr>
          <p:nvPr>
            <p:ph type="sldNum" sz="quarter" idx="19"/>
          </p:nvPr>
        </p:nvSpPr>
        <p:spPr>
          <a:xfrm>
            <a:off x="7891463" y="7278688"/>
            <a:ext cx="2495550" cy="174625"/>
          </a:xfrm>
        </p:spPr>
        <p:txBody>
          <a:bodyPr/>
          <a:lstStyle>
            <a:lvl1pPr>
              <a:defRPr>
                <a:solidFill>
                  <a:srgbClr val="1A171B"/>
                </a:solidFill>
              </a:defRPr>
            </a:lvl1pPr>
          </a:lstStyle>
          <a:p>
            <a:fld id="{8CB74548-49F1-4565-ADE8-A59DFC0A70F2}" type="slidenum">
              <a:rPr lang="fr-F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ces">
    <p:bg>
      <p:bgPr>
        <a:solidFill>
          <a:srgbClr val="E2001A">
            <a:alpha val="0"/>
          </a:srgbClr>
        </a:solidFill>
        <a:effectLst/>
      </p:bgPr>
    </p:bg>
    <p:spTree>
      <p:nvGrpSpPr>
        <p:cNvPr id="1" name=""/>
        <p:cNvGrpSpPr/>
        <p:nvPr/>
      </p:nvGrpSpPr>
      <p:grpSpPr>
        <a:xfrm>
          <a:off x="0" y="0"/>
          <a:ext cx="0" cy="0"/>
          <a:chOff x="0" y="0"/>
          <a:chExt cx="0" cy="0"/>
        </a:xfrm>
      </p:grpSpPr>
      <p:pic>
        <p:nvPicPr>
          <p:cNvPr id="5" name="Image 6" descr="IMF-1.jpg"/>
          <p:cNvPicPr>
            <a:picLocks noChangeAspect="1"/>
          </p:cNvPicPr>
          <p:nvPr/>
        </p:nvPicPr>
        <p:blipFill>
          <a:blip r:embed="rId2" cstate="print"/>
          <a:srcRect/>
          <a:stretch>
            <a:fillRect/>
          </a:stretch>
        </p:blipFill>
        <p:spPr bwMode="auto">
          <a:xfrm>
            <a:off x="0" y="0"/>
            <a:ext cx="10693400" cy="7556500"/>
          </a:xfrm>
          <a:prstGeom prst="rect">
            <a:avLst/>
          </a:prstGeom>
          <a:noFill/>
          <a:ln w="9525">
            <a:noFill/>
            <a:miter lim="800000"/>
            <a:headEnd/>
            <a:tailEnd/>
          </a:ln>
        </p:spPr>
      </p:pic>
      <p:pic>
        <p:nvPicPr>
          <p:cNvPr id="6" name="Image 7" descr="IMF-6.jpg"/>
          <p:cNvPicPr>
            <a:picLocks noChangeAspect="1"/>
          </p:cNvPicPr>
          <p:nvPr/>
        </p:nvPicPr>
        <p:blipFill>
          <a:blip r:embed="rId3" cstate="print">
            <a:clrChange>
              <a:clrFrom>
                <a:srgbClr val="17151A"/>
              </a:clrFrom>
              <a:clrTo>
                <a:srgbClr val="17151A">
                  <a:alpha val="0"/>
                </a:srgbClr>
              </a:clrTo>
            </a:clrChange>
          </a:blip>
          <a:srcRect/>
          <a:stretch>
            <a:fillRect/>
          </a:stretch>
        </p:blipFill>
        <p:spPr bwMode="auto">
          <a:xfrm>
            <a:off x="0" y="1588"/>
            <a:ext cx="10693400" cy="7559675"/>
          </a:xfrm>
          <a:prstGeom prst="rect">
            <a:avLst/>
          </a:prstGeom>
          <a:noFill/>
          <a:ln w="9525">
            <a:noFill/>
            <a:miter lim="800000"/>
            <a:headEnd/>
            <a:tailEnd/>
          </a:ln>
        </p:spPr>
      </p:pic>
      <p:pic>
        <p:nvPicPr>
          <p:cNvPr id="7" name="Image 8" descr="puce3.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450850" y="787400"/>
            <a:ext cx="1295400" cy="1193800"/>
          </a:xfrm>
          <a:prstGeom prst="rect">
            <a:avLst/>
          </a:prstGeom>
          <a:noFill/>
          <a:ln w="9525">
            <a:noFill/>
            <a:miter lim="800000"/>
            <a:headEnd/>
            <a:tailEnd/>
          </a:ln>
        </p:spPr>
      </p:pic>
      <p:sp>
        <p:nvSpPr>
          <p:cNvPr id="8" name="Titre 1"/>
          <p:cNvSpPr txBox="1">
            <a:spLocks/>
          </p:cNvSpPr>
          <p:nvPr/>
        </p:nvSpPr>
        <p:spPr>
          <a:xfrm>
            <a:off x="522288" y="900113"/>
            <a:ext cx="6624637" cy="1152525"/>
          </a:xfrm>
          <a:prstGeom prst="rect">
            <a:avLst/>
          </a:prstGeom>
        </p:spPr>
        <p:txBody>
          <a:bodyPr lIns="104306" tIns="52153" rIns="104306" bIns="52153" anchor="ctr"/>
          <a:lstStyle/>
          <a:p>
            <a:endParaRPr lang="en-US" sz="6000" b="1">
              <a:solidFill>
                <a:srgbClr val="1A171B"/>
              </a:solidFill>
            </a:endParaRPr>
          </a:p>
        </p:txBody>
      </p:sp>
      <p:cxnSp>
        <p:nvCxnSpPr>
          <p:cNvPr id="9" name="Connecteur droit 10"/>
          <p:cNvCxnSpPr/>
          <p:nvPr/>
        </p:nvCxnSpPr>
        <p:spPr>
          <a:xfrm>
            <a:off x="377825" y="7207250"/>
            <a:ext cx="9937750"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bg1"/>
                </a:solidFill>
                <a:cs typeface="+mn-cs"/>
              </a:rPr>
              <a:t>Industri</a:t>
            </a:r>
            <a:r>
              <a:rPr b="0" dirty="0">
                <a:solidFill>
                  <a:schemeClr val="bg1"/>
                </a:solidFill>
                <a:cs typeface="+mn-cs"/>
              </a:rPr>
              <a:t> ALL</a:t>
            </a:r>
          </a:p>
        </p:txBody>
      </p:sp>
      <p:sp>
        <p:nvSpPr>
          <p:cNvPr id="2" name="Titre 1"/>
          <p:cNvSpPr>
            <a:spLocks noGrp="1"/>
          </p:cNvSpPr>
          <p:nvPr>
            <p:ph type="title"/>
          </p:nvPr>
        </p:nvSpPr>
        <p:spPr>
          <a:xfrm>
            <a:off x="1746300" y="1116335"/>
            <a:ext cx="6984776" cy="734709"/>
          </a:xfrm>
        </p:spPr>
        <p:txBody>
          <a:bodyPr/>
          <a:lstStyle>
            <a:lvl1pPr algn="l">
              <a:defRPr sz="6000" b="1">
                <a:solidFill>
                  <a:srgbClr val="1A171B"/>
                </a:solidFill>
              </a:defRPr>
            </a:lvl1pPr>
          </a:lstStyle>
          <a:p>
            <a:pPr lvl="0"/>
            <a:r>
              <a:rPr lang="en-US" smtClean="0"/>
              <a:t>Click to edit Master title style</a:t>
            </a:r>
            <a:endParaRPr lang="fr-FR" dirty="0"/>
          </a:p>
        </p:txBody>
      </p:sp>
      <p:sp>
        <p:nvSpPr>
          <p:cNvPr id="10" name="Sous-titre 2"/>
          <p:cNvSpPr>
            <a:spLocks noGrp="1"/>
          </p:cNvSpPr>
          <p:nvPr>
            <p:ph type="subTitle" idx="13"/>
          </p:nvPr>
        </p:nvSpPr>
        <p:spPr>
          <a:xfrm>
            <a:off x="1746300" y="1692399"/>
            <a:ext cx="6984776" cy="996219"/>
          </a:xfrm>
        </p:spPr>
        <p:txBody>
          <a:bodyPr>
            <a:normAutofit/>
          </a:bodyPr>
          <a:lstStyle>
            <a:lvl1pPr marL="0" indent="0" algn="l">
              <a:buNone/>
              <a:defRPr sz="5000">
                <a:solidFill>
                  <a:srgbClr val="E2001A"/>
                </a:solidFill>
                <a:latin typeface="Arial" pitchFamily="34" charset="0"/>
                <a:cs typeface="Arial" pitchFamily="34" charset="0"/>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en-US" smtClean="0"/>
              <a:t>Click to edit Master subtitle style</a:t>
            </a:r>
            <a:endParaRPr lang="fr-FR" dirty="0"/>
          </a:p>
        </p:txBody>
      </p:sp>
      <p:sp>
        <p:nvSpPr>
          <p:cNvPr id="11" name="Espace réservé du texte 20"/>
          <p:cNvSpPr>
            <a:spLocks noGrp="1"/>
          </p:cNvSpPr>
          <p:nvPr>
            <p:ph type="body" sz="quarter" idx="17"/>
          </p:nvPr>
        </p:nvSpPr>
        <p:spPr>
          <a:xfrm>
            <a:off x="1097235" y="2772519"/>
            <a:ext cx="6985769" cy="3023766"/>
          </a:xfrm>
        </p:spPr>
        <p:txBody>
          <a:bodyPr>
            <a:noAutofit/>
          </a:bodyPr>
          <a:lstStyle>
            <a:lvl1pPr marL="648000" indent="-648000" algn="l">
              <a:spcBef>
                <a:spcPts val="0"/>
              </a:spcBef>
              <a:buSzPct val="180000"/>
              <a:buFontTx/>
              <a:buBlip>
                <a:blip r:embed="rId5"/>
              </a:buBlip>
              <a:defRPr lang="fr-FR" sz="2400" b="0" smtClean="0">
                <a:solidFill>
                  <a:srgbClr val="221E1F"/>
                </a:solidFill>
                <a:ea typeface="Calibri"/>
              </a:defRPr>
            </a:lvl1pPr>
            <a:lvl2pPr>
              <a:buNone/>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smtClean="0"/>
              <a:t>Click to edit Master text styles</a:t>
            </a:r>
          </a:p>
        </p:txBody>
      </p:sp>
      <p:sp>
        <p:nvSpPr>
          <p:cNvPr id="13" name="Espace réservé du pied de page 5"/>
          <p:cNvSpPr>
            <a:spLocks noGrp="1"/>
          </p:cNvSpPr>
          <p:nvPr>
            <p:ph type="ftr" sz="quarter" idx="18"/>
          </p:nvPr>
        </p:nvSpPr>
        <p:spPr>
          <a:xfrm>
            <a:off x="1133475" y="7278688"/>
            <a:ext cx="5508625" cy="144462"/>
          </a:xfrm>
        </p:spPr>
        <p:txBody>
          <a:bodyPr/>
          <a:lstStyle>
            <a:lvl1pPr>
              <a:defRPr/>
            </a:lvl1pPr>
          </a:lstStyle>
          <a:p>
            <a:pPr>
              <a:defRPr/>
            </a:pPr>
            <a:r>
              <a:rPr lang="fr-FR"/>
              <a:t>TITLE</a:t>
            </a:r>
          </a:p>
        </p:txBody>
      </p:sp>
      <p:sp>
        <p:nvSpPr>
          <p:cNvPr id="14" name="Espace réservé du numéro de diapositive 6"/>
          <p:cNvSpPr>
            <a:spLocks noGrp="1"/>
          </p:cNvSpPr>
          <p:nvPr>
            <p:ph type="sldNum" sz="quarter" idx="19"/>
          </p:nvPr>
        </p:nvSpPr>
        <p:spPr>
          <a:xfrm>
            <a:off x="7891463" y="7278688"/>
            <a:ext cx="2495550" cy="174625"/>
          </a:xfrm>
        </p:spPr>
        <p:txBody>
          <a:bodyPr/>
          <a:lstStyle>
            <a:lvl1pPr>
              <a:defRPr/>
            </a:lvl1pPr>
          </a:lstStyle>
          <a:p>
            <a:fld id="{AD85E4F0-55FD-4D74-8C8B-70F4D3B6E8EC}" type="slidenum">
              <a:rPr lang="fr-F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A171B">
            <a:alpha val="0"/>
          </a:srgbClr>
        </a:soli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534988" y="303213"/>
            <a:ext cx="9623425" cy="1260475"/>
          </a:xfrm>
          <a:prstGeom prst="rect">
            <a:avLst/>
          </a:prstGeom>
          <a:noFill/>
          <a:ln w="9525">
            <a:noFill/>
            <a:miter lim="800000"/>
            <a:headEnd/>
            <a:tailEnd/>
          </a:ln>
        </p:spPr>
        <p:txBody>
          <a:bodyPr vert="horz" wrap="square" lIns="104306" tIns="52153" rIns="104306" bIns="52153" numCol="1" anchor="ctr" anchorCtr="0" compatLnSpc="1">
            <a:prstTxWarp prst="textNoShape">
              <a:avLst/>
            </a:prstTxWarp>
          </a:bodyPr>
          <a:lstStyle/>
          <a:p>
            <a:pPr lvl="0"/>
            <a:r>
              <a:rPr lang="fr-FR" smtClean="0"/>
              <a:t>title</a:t>
            </a:r>
          </a:p>
        </p:txBody>
      </p:sp>
      <p:sp>
        <p:nvSpPr>
          <p:cNvPr id="2051" name="Espace réservé du texte 2"/>
          <p:cNvSpPr>
            <a:spLocks noGrp="1"/>
          </p:cNvSpPr>
          <p:nvPr>
            <p:ph type="body" idx="1"/>
          </p:nvPr>
        </p:nvSpPr>
        <p:spPr bwMode="auto">
          <a:xfrm>
            <a:off x="534988" y="1763713"/>
            <a:ext cx="9623425" cy="4991100"/>
          </a:xfrm>
          <a:prstGeom prst="rect">
            <a:avLst/>
          </a:prstGeom>
          <a:noFill/>
          <a:ln w="9525">
            <a:noFill/>
            <a:miter lim="800000"/>
            <a:headEnd/>
            <a:tailEnd/>
          </a:ln>
        </p:spPr>
        <p:txBody>
          <a:bodyPr vert="horz" wrap="square" lIns="104306" tIns="52153" rIns="104306" bIns="52153"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 name="Espace réservé du pied de page 4"/>
          <p:cNvSpPr>
            <a:spLocks noGrp="1"/>
          </p:cNvSpPr>
          <p:nvPr>
            <p:ph type="ftr" sz="quarter" idx="3"/>
          </p:nvPr>
        </p:nvSpPr>
        <p:spPr>
          <a:xfrm>
            <a:off x="1133475" y="7237413"/>
            <a:ext cx="5508625" cy="142875"/>
          </a:xfrm>
          <a:prstGeom prst="rect">
            <a:avLst/>
          </a:prstGeom>
        </p:spPr>
        <p:txBody>
          <a:bodyPr vert="horz" lIns="104306" tIns="52153" rIns="104306" bIns="52153" rtlCol="0" anchor="ctr"/>
          <a:lstStyle>
            <a:lvl1pPr algn="l" defTabSz="1043056" fontAlgn="auto">
              <a:spcBef>
                <a:spcPts val="0"/>
              </a:spcBef>
              <a:spcAft>
                <a:spcPts val="0"/>
              </a:spcAft>
              <a:defRPr sz="800" cap="all" baseline="0">
                <a:solidFill>
                  <a:srgbClr val="E2001A"/>
                </a:solidFill>
                <a:latin typeface="Arial Black" pitchFamily="34" charset="0"/>
                <a:cs typeface="+mn-cs"/>
              </a:defRPr>
            </a:lvl1pPr>
          </a:lstStyle>
          <a:p>
            <a:pPr>
              <a:defRPr/>
            </a:pPr>
            <a:r>
              <a:rPr lang="fr-FR"/>
              <a:t>TITLE</a:t>
            </a:r>
          </a:p>
        </p:txBody>
      </p:sp>
      <p:sp>
        <p:nvSpPr>
          <p:cNvPr id="6" name="Espace réservé du numéro de diapositive 5"/>
          <p:cNvSpPr>
            <a:spLocks noGrp="1"/>
          </p:cNvSpPr>
          <p:nvPr>
            <p:ph type="sldNum" sz="quarter" idx="4"/>
          </p:nvPr>
        </p:nvSpPr>
        <p:spPr>
          <a:xfrm>
            <a:off x="7891463" y="7237413"/>
            <a:ext cx="2495550" cy="173037"/>
          </a:xfrm>
          <a:prstGeom prst="rect">
            <a:avLst/>
          </a:prstGeom>
        </p:spPr>
        <p:txBody>
          <a:bodyPr vert="horz" wrap="square" lIns="104306" tIns="52153" rIns="104306" bIns="52153" numCol="1" anchor="ctr" anchorCtr="0" compatLnSpc="1">
            <a:prstTxWarp prst="textNoShape">
              <a:avLst/>
            </a:prstTxWarp>
          </a:bodyPr>
          <a:lstStyle>
            <a:lvl1pPr algn="r">
              <a:defRPr sz="800">
                <a:solidFill>
                  <a:schemeClr val="bg1"/>
                </a:solidFill>
                <a:latin typeface="Arial Black" pitchFamily="34" charset="0"/>
              </a:defRPr>
            </a:lvl1pPr>
          </a:lstStyle>
          <a:p>
            <a:fld id="{FFECEF43-9FDB-42BB-AA83-F207000CD9CB}"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Lst>
  <p:hf hdr="0" dt="0"/>
  <p:txStyles>
    <p:titleStyle>
      <a:lvl1pPr algn="ctr" defTabSz="1042988" rtl="0" eaLnBrk="1" fontAlgn="base" hangingPunct="1">
        <a:spcBef>
          <a:spcPct val="0"/>
        </a:spcBef>
        <a:spcAft>
          <a:spcPct val="0"/>
        </a:spcAft>
        <a:defRPr sz="9100" kern="1200">
          <a:solidFill>
            <a:srgbClr val="E2001A"/>
          </a:solidFill>
          <a:latin typeface="Arial" pitchFamily="34" charset="0"/>
          <a:ea typeface="+mj-ea"/>
          <a:cs typeface="Arial" pitchFamily="34" charset="0"/>
        </a:defRPr>
      </a:lvl1pPr>
      <a:lvl2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2pPr>
      <a:lvl3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3pPr>
      <a:lvl4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4pPr>
      <a:lvl5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5pPr>
      <a:lvl6pPr marL="457200" algn="ctr" defTabSz="1042988" rtl="0" eaLnBrk="1" fontAlgn="base" hangingPunct="1">
        <a:spcBef>
          <a:spcPct val="0"/>
        </a:spcBef>
        <a:spcAft>
          <a:spcPct val="0"/>
        </a:spcAft>
        <a:defRPr sz="9100">
          <a:solidFill>
            <a:srgbClr val="E2001A"/>
          </a:solidFill>
          <a:latin typeface="Arial" pitchFamily="34" charset="0"/>
          <a:cs typeface="Arial" pitchFamily="34" charset="0"/>
        </a:defRPr>
      </a:lvl6pPr>
      <a:lvl7pPr marL="914400" algn="ctr" defTabSz="1042988" rtl="0" eaLnBrk="1" fontAlgn="base" hangingPunct="1">
        <a:spcBef>
          <a:spcPct val="0"/>
        </a:spcBef>
        <a:spcAft>
          <a:spcPct val="0"/>
        </a:spcAft>
        <a:defRPr sz="9100">
          <a:solidFill>
            <a:srgbClr val="E2001A"/>
          </a:solidFill>
          <a:latin typeface="Arial" pitchFamily="34" charset="0"/>
          <a:cs typeface="Arial" pitchFamily="34" charset="0"/>
        </a:defRPr>
      </a:lvl7pPr>
      <a:lvl8pPr marL="1371600" algn="ctr" defTabSz="1042988" rtl="0" eaLnBrk="1" fontAlgn="base" hangingPunct="1">
        <a:spcBef>
          <a:spcPct val="0"/>
        </a:spcBef>
        <a:spcAft>
          <a:spcPct val="0"/>
        </a:spcAft>
        <a:defRPr sz="9100">
          <a:solidFill>
            <a:srgbClr val="E2001A"/>
          </a:solidFill>
          <a:latin typeface="Arial" pitchFamily="34" charset="0"/>
          <a:cs typeface="Arial" pitchFamily="34" charset="0"/>
        </a:defRPr>
      </a:lvl8pPr>
      <a:lvl9pPr marL="1828800" algn="ctr" defTabSz="1042988" rtl="0" eaLnBrk="1" fontAlgn="base" hangingPunct="1">
        <a:spcBef>
          <a:spcPct val="0"/>
        </a:spcBef>
        <a:spcAft>
          <a:spcPct val="0"/>
        </a:spcAft>
        <a:defRPr sz="9100">
          <a:solidFill>
            <a:srgbClr val="E2001A"/>
          </a:solidFill>
          <a:latin typeface="Arial" pitchFamily="34" charset="0"/>
          <a:cs typeface="Arial" pitchFamily="34" charset="0"/>
        </a:defRPr>
      </a:lvl9pPr>
    </p:titleStyle>
    <p:bodyStyle>
      <a:lvl1pPr marL="390525" indent="-390525" algn="l" defTabSz="1042988" rtl="0" eaLnBrk="1" fontAlgn="base" hangingPunct="1">
        <a:spcBef>
          <a:spcPct val="20000"/>
        </a:spcBef>
        <a:spcAft>
          <a:spcPct val="0"/>
        </a:spcAft>
        <a:buFont typeface="Arial" charset="0"/>
        <a:buChar char="•"/>
        <a:defRPr sz="3700" kern="1200">
          <a:solidFill>
            <a:schemeClr val="tx1"/>
          </a:solidFill>
          <a:latin typeface="+mn-lt"/>
          <a:ea typeface="+mn-ea"/>
          <a:cs typeface="+mn-cs"/>
        </a:defRPr>
      </a:lvl1pPr>
      <a:lvl2pPr marL="846138" indent="-325438" algn="l" defTabSz="1042988" rtl="0" eaLnBrk="1" fontAlgn="base" hangingPunct="1">
        <a:spcBef>
          <a:spcPct val="20000"/>
        </a:spcBef>
        <a:spcAft>
          <a:spcPct val="0"/>
        </a:spcAft>
        <a:buFont typeface="Arial" charset="0"/>
        <a:buChar char="–"/>
        <a:defRPr sz="3200" kern="1200">
          <a:solidFill>
            <a:schemeClr val="tx1"/>
          </a:solidFill>
          <a:latin typeface="+mn-lt"/>
          <a:ea typeface="+mn-ea"/>
          <a:cs typeface="+mn-cs"/>
        </a:defRPr>
      </a:lvl2pPr>
      <a:lvl3pPr marL="1303338" indent="-260350" algn="l" defTabSz="1042988" rtl="0" eaLnBrk="1" fontAlgn="base" hangingPunct="1">
        <a:spcBef>
          <a:spcPct val="20000"/>
        </a:spcBef>
        <a:spcAft>
          <a:spcPct val="0"/>
        </a:spcAft>
        <a:buFont typeface="Arial" charset="0"/>
        <a:buChar char="•"/>
        <a:defRPr sz="2700" kern="1200">
          <a:solidFill>
            <a:schemeClr val="tx1"/>
          </a:solidFill>
          <a:latin typeface="+mn-lt"/>
          <a:ea typeface="+mn-ea"/>
          <a:cs typeface="+mn-cs"/>
        </a:defRPr>
      </a:lvl3pPr>
      <a:lvl4pPr marL="1824038" indent="-260350" algn="l" defTabSz="1042988" rtl="0" eaLnBrk="1" fontAlgn="base" hangingPunct="1">
        <a:spcBef>
          <a:spcPct val="20000"/>
        </a:spcBef>
        <a:spcAft>
          <a:spcPct val="0"/>
        </a:spcAft>
        <a:buFont typeface="Arial" charset="0"/>
        <a:buChar char="–"/>
        <a:defRPr sz="2300" kern="1200">
          <a:solidFill>
            <a:schemeClr val="tx1"/>
          </a:solidFill>
          <a:latin typeface="+mn-lt"/>
          <a:ea typeface="+mn-ea"/>
          <a:cs typeface="+mn-cs"/>
        </a:defRPr>
      </a:lvl4pPr>
      <a:lvl5pPr marL="2346325" indent="-260350" algn="l" defTabSz="1042988" rtl="0" eaLnBrk="1" fontAlgn="base" hangingPunct="1">
        <a:spcBef>
          <a:spcPct val="20000"/>
        </a:spcBef>
        <a:spcAft>
          <a:spcPct val="0"/>
        </a:spcAft>
        <a:buFont typeface="Arial"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fr-FR"/>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A171B">
            <a:alpha val="0"/>
          </a:srgbClr>
        </a:soli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534988" y="303213"/>
            <a:ext cx="9623425" cy="1260475"/>
          </a:xfrm>
          <a:prstGeom prst="rect">
            <a:avLst/>
          </a:prstGeom>
          <a:noFill/>
          <a:ln w="9525">
            <a:noFill/>
            <a:miter lim="800000"/>
            <a:headEnd/>
            <a:tailEnd/>
          </a:ln>
        </p:spPr>
        <p:txBody>
          <a:bodyPr vert="horz" wrap="square" lIns="104306" tIns="52153" rIns="104306" bIns="52153" numCol="1" anchor="ctr" anchorCtr="0" compatLnSpc="1">
            <a:prstTxWarp prst="textNoShape">
              <a:avLst/>
            </a:prstTxWarp>
          </a:bodyPr>
          <a:lstStyle/>
          <a:p>
            <a:pPr lvl="0"/>
            <a:r>
              <a:rPr lang="fr-FR" smtClean="0"/>
              <a:t>title</a:t>
            </a:r>
          </a:p>
        </p:txBody>
      </p:sp>
      <p:sp>
        <p:nvSpPr>
          <p:cNvPr id="2051" name="Espace réservé du texte 2"/>
          <p:cNvSpPr>
            <a:spLocks noGrp="1"/>
          </p:cNvSpPr>
          <p:nvPr>
            <p:ph type="body" idx="1"/>
          </p:nvPr>
        </p:nvSpPr>
        <p:spPr bwMode="auto">
          <a:xfrm>
            <a:off x="534988" y="1763713"/>
            <a:ext cx="9623425" cy="4991100"/>
          </a:xfrm>
          <a:prstGeom prst="rect">
            <a:avLst/>
          </a:prstGeom>
          <a:noFill/>
          <a:ln w="9525">
            <a:noFill/>
            <a:miter lim="800000"/>
            <a:headEnd/>
            <a:tailEnd/>
          </a:ln>
        </p:spPr>
        <p:txBody>
          <a:bodyPr vert="horz" wrap="square" lIns="104306" tIns="52153" rIns="104306" bIns="52153"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 name="Espace réservé du pied de page 4"/>
          <p:cNvSpPr>
            <a:spLocks noGrp="1"/>
          </p:cNvSpPr>
          <p:nvPr>
            <p:ph type="ftr" sz="quarter" idx="3"/>
          </p:nvPr>
        </p:nvSpPr>
        <p:spPr>
          <a:xfrm>
            <a:off x="1133475" y="7237413"/>
            <a:ext cx="5508625" cy="142875"/>
          </a:xfrm>
          <a:prstGeom prst="rect">
            <a:avLst/>
          </a:prstGeom>
        </p:spPr>
        <p:txBody>
          <a:bodyPr vert="horz" lIns="104306" tIns="52153" rIns="104306" bIns="52153" rtlCol="0" anchor="ctr"/>
          <a:lstStyle>
            <a:lvl1pPr algn="l" defTabSz="1043056" fontAlgn="auto">
              <a:spcBef>
                <a:spcPts val="0"/>
              </a:spcBef>
              <a:spcAft>
                <a:spcPts val="0"/>
              </a:spcAft>
              <a:defRPr sz="800" cap="all" baseline="0">
                <a:solidFill>
                  <a:srgbClr val="E2001A"/>
                </a:solidFill>
                <a:latin typeface="Arial Black" pitchFamily="34" charset="0"/>
                <a:cs typeface="+mn-cs"/>
              </a:defRPr>
            </a:lvl1pPr>
          </a:lstStyle>
          <a:p>
            <a:pPr>
              <a:defRPr/>
            </a:pPr>
            <a:r>
              <a:rPr lang="fr-FR"/>
              <a:t>TITLE</a:t>
            </a:r>
          </a:p>
        </p:txBody>
      </p:sp>
      <p:sp>
        <p:nvSpPr>
          <p:cNvPr id="6" name="Espace réservé du numéro de diapositive 5"/>
          <p:cNvSpPr>
            <a:spLocks noGrp="1"/>
          </p:cNvSpPr>
          <p:nvPr>
            <p:ph type="sldNum" sz="quarter" idx="4"/>
          </p:nvPr>
        </p:nvSpPr>
        <p:spPr>
          <a:xfrm>
            <a:off x="7891463" y="7237413"/>
            <a:ext cx="2495550" cy="173037"/>
          </a:xfrm>
          <a:prstGeom prst="rect">
            <a:avLst/>
          </a:prstGeom>
        </p:spPr>
        <p:txBody>
          <a:bodyPr vert="horz" wrap="square" lIns="104306" tIns="52153" rIns="104306" bIns="52153" numCol="1" anchor="ctr" anchorCtr="0" compatLnSpc="1">
            <a:prstTxWarp prst="textNoShape">
              <a:avLst/>
            </a:prstTxWarp>
          </a:bodyPr>
          <a:lstStyle>
            <a:lvl1pPr algn="r">
              <a:defRPr sz="800">
                <a:solidFill>
                  <a:schemeClr val="bg1"/>
                </a:solidFill>
                <a:latin typeface="Arial Black" pitchFamily="34" charset="0"/>
              </a:defRPr>
            </a:lvl1pPr>
          </a:lstStyle>
          <a:p>
            <a:fld id="{FFECEF43-9FDB-42BB-AA83-F207000CD9CB}" type="slidenum">
              <a:rPr lang="fr-FR">
                <a:solidFill>
                  <a:prstClr val="white"/>
                </a:solidFill>
              </a:rPr>
              <a:pPr/>
              <a:t>‹#›</a:t>
            </a:fld>
            <a:endParaRPr lang="fr-FR">
              <a:solidFill>
                <a:prstClr val="white"/>
              </a:solidFill>
            </a:endParaRPr>
          </a:p>
        </p:txBody>
      </p:sp>
    </p:spTree>
    <p:extLst>
      <p:ext uri="{BB962C8B-B14F-4D97-AF65-F5344CB8AC3E}">
        <p14:creationId xmlns:p14="http://schemas.microsoft.com/office/powerpoint/2010/main" val="1876311191"/>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hf hdr="0" dt="0"/>
  <p:txStyles>
    <p:titleStyle>
      <a:lvl1pPr algn="ctr" defTabSz="1042988" rtl="0" eaLnBrk="1" fontAlgn="base" hangingPunct="1">
        <a:spcBef>
          <a:spcPct val="0"/>
        </a:spcBef>
        <a:spcAft>
          <a:spcPct val="0"/>
        </a:spcAft>
        <a:defRPr sz="9100" kern="1200">
          <a:solidFill>
            <a:srgbClr val="E2001A"/>
          </a:solidFill>
          <a:latin typeface="Arial" pitchFamily="34" charset="0"/>
          <a:ea typeface="+mj-ea"/>
          <a:cs typeface="Arial" pitchFamily="34" charset="0"/>
        </a:defRPr>
      </a:lvl1pPr>
      <a:lvl2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2pPr>
      <a:lvl3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3pPr>
      <a:lvl4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4pPr>
      <a:lvl5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5pPr>
      <a:lvl6pPr marL="457200" algn="ctr" defTabSz="1042988" rtl="0" eaLnBrk="1" fontAlgn="base" hangingPunct="1">
        <a:spcBef>
          <a:spcPct val="0"/>
        </a:spcBef>
        <a:spcAft>
          <a:spcPct val="0"/>
        </a:spcAft>
        <a:defRPr sz="9100">
          <a:solidFill>
            <a:srgbClr val="E2001A"/>
          </a:solidFill>
          <a:latin typeface="Arial" pitchFamily="34" charset="0"/>
          <a:cs typeface="Arial" pitchFamily="34" charset="0"/>
        </a:defRPr>
      </a:lvl6pPr>
      <a:lvl7pPr marL="914400" algn="ctr" defTabSz="1042988" rtl="0" eaLnBrk="1" fontAlgn="base" hangingPunct="1">
        <a:spcBef>
          <a:spcPct val="0"/>
        </a:spcBef>
        <a:spcAft>
          <a:spcPct val="0"/>
        </a:spcAft>
        <a:defRPr sz="9100">
          <a:solidFill>
            <a:srgbClr val="E2001A"/>
          </a:solidFill>
          <a:latin typeface="Arial" pitchFamily="34" charset="0"/>
          <a:cs typeface="Arial" pitchFamily="34" charset="0"/>
        </a:defRPr>
      </a:lvl7pPr>
      <a:lvl8pPr marL="1371600" algn="ctr" defTabSz="1042988" rtl="0" eaLnBrk="1" fontAlgn="base" hangingPunct="1">
        <a:spcBef>
          <a:spcPct val="0"/>
        </a:spcBef>
        <a:spcAft>
          <a:spcPct val="0"/>
        </a:spcAft>
        <a:defRPr sz="9100">
          <a:solidFill>
            <a:srgbClr val="E2001A"/>
          </a:solidFill>
          <a:latin typeface="Arial" pitchFamily="34" charset="0"/>
          <a:cs typeface="Arial" pitchFamily="34" charset="0"/>
        </a:defRPr>
      </a:lvl8pPr>
      <a:lvl9pPr marL="1828800" algn="ctr" defTabSz="1042988" rtl="0" eaLnBrk="1" fontAlgn="base" hangingPunct="1">
        <a:spcBef>
          <a:spcPct val="0"/>
        </a:spcBef>
        <a:spcAft>
          <a:spcPct val="0"/>
        </a:spcAft>
        <a:defRPr sz="9100">
          <a:solidFill>
            <a:srgbClr val="E2001A"/>
          </a:solidFill>
          <a:latin typeface="Arial" pitchFamily="34" charset="0"/>
          <a:cs typeface="Arial" pitchFamily="34" charset="0"/>
        </a:defRPr>
      </a:lvl9pPr>
    </p:titleStyle>
    <p:bodyStyle>
      <a:lvl1pPr marL="390525" indent="-390525" algn="l" defTabSz="1042988" rtl="0" eaLnBrk="1" fontAlgn="base" hangingPunct="1">
        <a:spcBef>
          <a:spcPct val="20000"/>
        </a:spcBef>
        <a:spcAft>
          <a:spcPct val="0"/>
        </a:spcAft>
        <a:buFont typeface="Arial" charset="0"/>
        <a:buChar char="•"/>
        <a:defRPr sz="3700" kern="1200">
          <a:solidFill>
            <a:schemeClr val="tx1"/>
          </a:solidFill>
          <a:latin typeface="+mn-lt"/>
          <a:ea typeface="+mn-ea"/>
          <a:cs typeface="+mn-cs"/>
        </a:defRPr>
      </a:lvl1pPr>
      <a:lvl2pPr marL="846138" indent="-325438" algn="l" defTabSz="1042988" rtl="0" eaLnBrk="1" fontAlgn="base" hangingPunct="1">
        <a:spcBef>
          <a:spcPct val="20000"/>
        </a:spcBef>
        <a:spcAft>
          <a:spcPct val="0"/>
        </a:spcAft>
        <a:buFont typeface="Arial" charset="0"/>
        <a:buChar char="–"/>
        <a:defRPr sz="3200" kern="1200">
          <a:solidFill>
            <a:schemeClr val="tx1"/>
          </a:solidFill>
          <a:latin typeface="+mn-lt"/>
          <a:ea typeface="+mn-ea"/>
          <a:cs typeface="+mn-cs"/>
        </a:defRPr>
      </a:lvl2pPr>
      <a:lvl3pPr marL="1303338" indent="-260350" algn="l" defTabSz="1042988" rtl="0" eaLnBrk="1" fontAlgn="base" hangingPunct="1">
        <a:spcBef>
          <a:spcPct val="20000"/>
        </a:spcBef>
        <a:spcAft>
          <a:spcPct val="0"/>
        </a:spcAft>
        <a:buFont typeface="Arial" charset="0"/>
        <a:buChar char="•"/>
        <a:defRPr sz="2700" kern="1200">
          <a:solidFill>
            <a:schemeClr val="tx1"/>
          </a:solidFill>
          <a:latin typeface="+mn-lt"/>
          <a:ea typeface="+mn-ea"/>
          <a:cs typeface="+mn-cs"/>
        </a:defRPr>
      </a:lvl3pPr>
      <a:lvl4pPr marL="1824038" indent="-260350" algn="l" defTabSz="1042988" rtl="0" eaLnBrk="1" fontAlgn="base" hangingPunct="1">
        <a:spcBef>
          <a:spcPct val="20000"/>
        </a:spcBef>
        <a:spcAft>
          <a:spcPct val="0"/>
        </a:spcAft>
        <a:buFont typeface="Arial" charset="0"/>
        <a:buChar char="–"/>
        <a:defRPr sz="2300" kern="1200">
          <a:solidFill>
            <a:schemeClr val="tx1"/>
          </a:solidFill>
          <a:latin typeface="+mn-lt"/>
          <a:ea typeface="+mn-ea"/>
          <a:cs typeface="+mn-cs"/>
        </a:defRPr>
      </a:lvl4pPr>
      <a:lvl5pPr marL="2346325" indent="-260350" algn="l" defTabSz="1042988" rtl="0" eaLnBrk="1" fontAlgn="base" hangingPunct="1">
        <a:spcBef>
          <a:spcPct val="20000"/>
        </a:spcBef>
        <a:spcAft>
          <a:spcPct val="0"/>
        </a:spcAft>
        <a:buFont typeface="Arial"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fr-FR"/>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06279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Lst>
  <p:transition/>
  <p:timing>
    <p:tnLst>
      <p:par>
        <p:cTn id="1" dur="indefinite" restart="never" nodeType="tmRoot"/>
      </p:par>
    </p:tnLst>
  </p:timing>
  <p:txStyles>
    <p:titleStyle>
      <a:lvl1pPr algn="ctr" rtl="0" eaLnBrk="0" fontAlgn="base" hangingPunct="0">
        <a:spcBef>
          <a:spcPct val="0"/>
        </a:spcBef>
        <a:spcAft>
          <a:spcPct val="0"/>
        </a:spcAft>
        <a:defRPr sz="5000" kern="1200">
          <a:solidFill>
            <a:schemeClr val="tx1"/>
          </a:solidFill>
          <a:latin typeface="+mj-lt"/>
          <a:ea typeface="ＭＳ Ｐゴシック" charset="0"/>
          <a:cs typeface="+mj-cs"/>
        </a:defRPr>
      </a:lvl1pPr>
      <a:lvl2pPr algn="ctr" rtl="0" eaLnBrk="0" fontAlgn="base" hangingPunct="0">
        <a:spcBef>
          <a:spcPct val="0"/>
        </a:spcBef>
        <a:spcAft>
          <a:spcPct val="0"/>
        </a:spcAft>
        <a:defRPr sz="5000">
          <a:solidFill>
            <a:schemeClr val="tx1"/>
          </a:solidFill>
          <a:latin typeface="Arial" charset="0"/>
          <a:ea typeface="ＭＳ Ｐゴシック" charset="0"/>
        </a:defRPr>
      </a:lvl2pPr>
      <a:lvl3pPr algn="ctr" rtl="0" eaLnBrk="0" fontAlgn="base" hangingPunct="0">
        <a:spcBef>
          <a:spcPct val="0"/>
        </a:spcBef>
        <a:spcAft>
          <a:spcPct val="0"/>
        </a:spcAft>
        <a:defRPr sz="5000">
          <a:solidFill>
            <a:schemeClr val="tx1"/>
          </a:solidFill>
          <a:latin typeface="Arial" charset="0"/>
          <a:ea typeface="ＭＳ Ｐゴシック" charset="0"/>
        </a:defRPr>
      </a:lvl3pPr>
      <a:lvl4pPr algn="ctr" rtl="0" eaLnBrk="0" fontAlgn="base" hangingPunct="0">
        <a:spcBef>
          <a:spcPct val="0"/>
        </a:spcBef>
        <a:spcAft>
          <a:spcPct val="0"/>
        </a:spcAft>
        <a:defRPr sz="5000">
          <a:solidFill>
            <a:schemeClr val="tx1"/>
          </a:solidFill>
          <a:latin typeface="Arial" charset="0"/>
          <a:ea typeface="ＭＳ Ｐゴシック" charset="0"/>
        </a:defRPr>
      </a:lvl4pPr>
      <a:lvl5pPr algn="ctr" rtl="0" eaLnBrk="0" fontAlgn="base" hangingPunct="0">
        <a:spcBef>
          <a:spcPct val="0"/>
        </a:spcBef>
        <a:spcAft>
          <a:spcPct val="0"/>
        </a:spcAft>
        <a:defRPr sz="5000">
          <a:solidFill>
            <a:schemeClr val="tx1"/>
          </a:solidFill>
          <a:latin typeface="Arial" charset="0"/>
          <a:ea typeface="ＭＳ Ｐゴシック" charset="0"/>
        </a:defRPr>
      </a:lvl5pPr>
      <a:lvl6pPr marL="521528" algn="ctr" rtl="0" fontAlgn="base">
        <a:spcBef>
          <a:spcPct val="0"/>
        </a:spcBef>
        <a:spcAft>
          <a:spcPct val="0"/>
        </a:spcAft>
        <a:defRPr sz="5000">
          <a:solidFill>
            <a:schemeClr val="tx1"/>
          </a:solidFill>
          <a:latin typeface="Arial" charset="0"/>
        </a:defRPr>
      </a:lvl6pPr>
      <a:lvl7pPr marL="1043056" algn="ctr" rtl="0" fontAlgn="base">
        <a:spcBef>
          <a:spcPct val="0"/>
        </a:spcBef>
        <a:spcAft>
          <a:spcPct val="0"/>
        </a:spcAft>
        <a:defRPr sz="5000">
          <a:solidFill>
            <a:schemeClr val="tx1"/>
          </a:solidFill>
          <a:latin typeface="Arial" charset="0"/>
        </a:defRPr>
      </a:lvl7pPr>
      <a:lvl8pPr marL="1564584" algn="ctr" rtl="0" fontAlgn="base">
        <a:spcBef>
          <a:spcPct val="0"/>
        </a:spcBef>
        <a:spcAft>
          <a:spcPct val="0"/>
        </a:spcAft>
        <a:defRPr sz="5000">
          <a:solidFill>
            <a:schemeClr val="tx1"/>
          </a:solidFill>
          <a:latin typeface="Arial" charset="0"/>
        </a:defRPr>
      </a:lvl8pPr>
      <a:lvl9pPr marL="2086112" algn="ctr" rtl="0" fontAlgn="base">
        <a:spcBef>
          <a:spcPct val="0"/>
        </a:spcBef>
        <a:spcAft>
          <a:spcPct val="0"/>
        </a:spcAft>
        <a:defRPr sz="5000">
          <a:solidFill>
            <a:schemeClr val="tx1"/>
          </a:solidFill>
          <a:latin typeface="Arial" charset="0"/>
        </a:defRPr>
      </a:lvl9pPr>
    </p:titleStyle>
    <p:bodyStyle>
      <a:lvl1pPr marL="391146" indent="-391146" algn="l" rtl="0" eaLnBrk="0" fontAlgn="base" hangingPunct="0">
        <a:spcBef>
          <a:spcPct val="20000"/>
        </a:spcBef>
        <a:spcAft>
          <a:spcPct val="0"/>
        </a:spcAft>
        <a:buFont typeface="Arial" pitchFamily="34" charset="0"/>
        <a:buChar char="•"/>
        <a:defRPr sz="3700" kern="1200">
          <a:solidFill>
            <a:schemeClr val="tx1"/>
          </a:solidFill>
          <a:latin typeface="+mn-lt"/>
          <a:ea typeface="ＭＳ Ｐゴシック" charset="0"/>
          <a:cs typeface="+mn-cs"/>
        </a:defRPr>
      </a:lvl1pPr>
      <a:lvl2pPr marL="847483" indent="-325955"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mn-cs"/>
        </a:defRPr>
      </a:lvl2pPr>
      <a:lvl3pPr marL="1303820" indent="-260764" algn="l" rtl="0" eaLnBrk="0" fontAlgn="base" hangingPunct="0">
        <a:spcBef>
          <a:spcPct val="20000"/>
        </a:spcBef>
        <a:spcAft>
          <a:spcPct val="0"/>
        </a:spcAft>
        <a:buFont typeface="Arial" pitchFamily="34" charset="0"/>
        <a:buChar char="•"/>
        <a:defRPr sz="2700" kern="1200">
          <a:solidFill>
            <a:schemeClr val="tx1"/>
          </a:solidFill>
          <a:latin typeface="+mn-lt"/>
          <a:ea typeface="ＭＳ Ｐゴシック" charset="0"/>
          <a:cs typeface="+mn-cs"/>
        </a:defRPr>
      </a:lvl3pPr>
      <a:lvl4pPr marL="1825348" indent="-260764" algn="l" rtl="0" eaLnBrk="0" fontAlgn="base" hangingPunct="0">
        <a:spcBef>
          <a:spcPct val="20000"/>
        </a:spcBef>
        <a:spcAft>
          <a:spcPct val="0"/>
        </a:spcAft>
        <a:buFont typeface="Arial" pitchFamily="34" charset="0"/>
        <a:buChar char="–"/>
        <a:defRPr sz="2300" kern="1200">
          <a:solidFill>
            <a:schemeClr val="tx1"/>
          </a:solidFill>
          <a:latin typeface="+mn-lt"/>
          <a:ea typeface="ＭＳ Ｐゴシック" charset="0"/>
          <a:cs typeface="+mn-cs"/>
        </a:defRPr>
      </a:lvl4pPr>
      <a:lvl5pPr marL="2346876" indent="-260764" algn="l" rtl="0" eaLnBrk="0" fontAlgn="base" hangingPunct="0">
        <a:spcBef>
          <a:spcPct val="20000"/>
        </a:spcBef>
        <a:spcAft>
          <a:spcPct val="0"/>
        </a:spcAft>
        <a:buFont typeface="Arial" pitchFamily="34" charset="0"/>
        <a:buChar char="»"/>
        <a:defRPr sz="2300" kern="1200">
          <a:solidFill>
            <a:schemeClr val="tx1"/>
          </a:solidFill>
          <a:latin typeface="+mn-lt"/>
          <a:ea typeface="ＭＳ Ｐゴシック" charset="0"/>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ru-RU"/>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hyperlink" Target="http://www.ilo.org/dyn/normlex/en/f?p=1000:12100:7219038369187125::NO:12100:P12100_INSTRUMENT_ID:312256" TargetMode="External"/><Relationship Id="rId13" Type="http://schemas.openxmlformats.org/officeDocument/2006/relationships/hyperlink" Target="http://www.ilo.org/dyn/normlex/en/f?p=1000:11100:7219038369187125::NO:11100:P11100_COUNTRY_ID:102938" TargetMode="External"/><Relationship Id="rId18" Type="http://schemas.openxmlformats.org/officeDocument/2006/relationships/hyperlink" Target="http://www.ilo.org/dyn/normlex/en/f?p=1000:11100:7219038369187125::NO:11100:P11100_COUNTRY_ID:102970" TargetMode="External"/><Relationship Id="rId3" Type="http://schemas.openxmlformats.org/officeDocument/2006/relationships/hyperlink" Target="http://www.ilo.org/dyn/normlex/en/f?p=1000:12100:7219038369187125::NO:12100:P12100_INSTRUMENT_ID:312232" TargetMode="External"/><Relationship Id="rId7" Type="http://schemas.openxmlformats.org/officeDocument/2006/relationships/hyperlink" Target="http://www.ilo.org/dyn/normlex/en/f?p=1000:12100:7219038369187125::NO:12100:P12100_INSTRUMENT_ID:312245" TargetMode="External"/><Relationship Id="rId12" Type="http://schemas.openxmlformats.org/officeDocument/2006/relationships/hyperlink" Target="http://www.ilo.org/dyn/normlex/en/f?p=1000:11100:7219038369187125::NO:11100:P11100_COUNTRY_ID:102691" TargetMode="External"/><Relationship Id="rId17" Type="http://schemas.openxmlformats.org/officeDocument/2006/relationships/hyperlink" Target="http://www.ilo.org/dyn/normlex/en/f?p=1000:11100:7219038369187125::NO:11100:P11100_COUNTRY_ID:103166" TargetMode="External"/><Relationship Id="rId2" Type="http://schemas.openxmlformats.org/officeDocument/2006/relationships/notesSlide" Target="../notesSlides/notesSlide7.xml"/><Relationship Id="rId16" Type="http://schemas.openxmlformats.org/officeDocument/2006/relationships/hyperlink" Target="http://www.ilo.org/dyn/normlex/en/f?p=1000:11100:7219038369187125::NO:11100:P11100_COUNTRY_ID:102960" TargetMode="External"/><Relationship Id="rId20" Type="http://schemas.openxmlformats.org/officeDocument/2006/relationships/hyperlink" Target="http://www.ilo.org/dyn/normlex/en/f?p=1000:11100:7219038369187125::NO:11100:P11100_COUNTRY_ID:103004" TargetMode="External"/><Relationship Id="rId1" Type="http://schemas.openxmlformats.org/officeDocument/2006/relationships/slideLayout" Target="../slideLayouts/slideLayout7.xml"/><Relationship Id="rId6" Type="http://schemas.openxmlformats.org/officeDocument/2006/relationships/hyperlink" Target="http://www.ilo.org/dyn/normlex/en/f?p=1000:12100:7219038369187125::NO:12100:P12100_INSTRUMENT_ID:312250" TargetMode="External"/><Relationship Id="rId11" Type="http://schemas.openxmlformats.org/officeDocument/2006/relationships/hyperlink" Target="http://www.ilo.org/dyn/normlex/en/f?p=1000:11100:7219038369187125::NO:11100:P11100_COUNTRY_ID:103404" TargetMode="External"/><Relationship Id="rId5" Type="http://schemas.openxmlformats.org/officeDocument/2006/relationships/hyperlink" Target="http://www.ilo.org/dyn/normlex/en/f?p=1000:12100:7219038369187125::NO:12100:P12100_INSTRUMENT_ID:312174" TargetMode="External"/><Relationship Id="rId15" Type="http://schemas.openxmlformats.org/officeDocument/2006/relationships/hyperlink" Target="http://www.ilo.org/dyn/normlex/en/f?p=1000:11100:7219038369187125::NO:11100:P11100_COUNTRY_ID:103123" TargetMode="External"/><Relationship Id="rId10" Type="http://schemas.openxmlformats.org/officeDocument/2006/relationships/hyperlink" Target="http://www.ilo.org/dyn/normlex/en/f?p=1000:12100:7219038369187125::NO:12100:P12100_INSTRUMENT_ID:312327" TargetMode="External"/><Relationship Id="rId19" Type="http://schemas.openxmlformats.org/officeDocument/2006/relationships/hyperlink" Target="http://www.ilo.org/dyn/normlex/en/f?p=1000:11100:7219038369187125::NO:11100:P11100_COUNTRY_ID:103163" TargetMode="External"/><Relationship Id="rId4" Type="http://schemas.openxmlformats.org/officeDocument/2006/relationships/hyperlink" Target="http://www.ilo.org/dyn/normlex/en/f?p=1000:12100:7219038369187125::NO:12100:P12100_INSTRUMENT_ID:312243" TargetMode="External"/><Relationship Id="rId9" Type="http://schemas.openxmlformats.org/officeDocument/2006/relationships/hyperlink" Target="http://www.ilo.org/dyn/normlex/en/f?p=1000:12100:7219038369187125::NO:12100:P12100_INSTRUMENT_ID:312283" TargetMode="External"/><Relationship Id="rId14" Type="http://schemas.openxmlformats.org/officeDocument/2006/relationships/hyperlink" Target="http://www.ilo.org/dyn/normlex/en/f?p=1000:11100:7219038369187125::NO:11100:P11100_COUNTRY_ID:10272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hyperlink" Target="http://ja.wikipedia.org/wiki/%E3%83%95%E3%82%A1%E3%82%A4%E3%83%AB:MHI_logo.jpg" TargetMode="External"/><Relationship Id="rId3" Type="http://schemas.openxmlformats.org/officeDocument/2006/relationships/image" Target="../media/image45.jpeg"/><Relationship Id="rId7" Type="http://schemas.openxmlformats.org/officeDocument/2006/relationships/hyperlink" Target="http://en.wikipedia.org/wiki/File:Keppel_Corporation_Logo.svg" TargetMode="External"/><Relationship Id="rId12"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hyperlink" Target="http://en.wikipedia.org/wiki/File:Rolls-Royce_logo.svg" TargetMode="External"/><Relationship Id="rId5" Type="http://schemas.openxmlformats.org/officeDocument/2006/relationships/image" Target="../media/image47.png"/><Relationship Id="rId10" Type="http://schemas.openxmlformats.org/officeDocument/2006/relationships/image" Target="../media/image50.jpeg"/><Relationship Id="rId4" Type="http://schemas.openxmlformats.org/officeDocument/2006/relationships/image" Target="../media/image46.png"/><Relationship Id="rId9" Type="http://schemas.openxmlformats.org/officeDocument/2006/relationships/hyperlink" Target="http://en.wikipedia.org/wiki/File:Navantia_logo.jpg" TargetMode="External"/><Relationship Id="rId14" Type="http://schemas.openxmlformats.org/officeDocument/2006/relationships/image" Target="../media/image5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hyperlink" Target="http://www.imfmetal.org/contentImages/big/29038_2_big.jpg"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7"/>
          <p:cNvSpPr>
            <a:spLocks noGrp="1"/>
          </p:cNvSpPr>
          <p:nvPr>
            <p:ph type="ctrTitle"/>
          </p:nvPr>
        </p:nvSpPr>
        <p:spPr>
          <a:xfrm>
            <a:off x="4770636" y="2772519"/>
            <a:ext cx="5922764" cy="1296144"/>
          </a:xfrm>
        </p:spPr>
        <p:txBody>
          <a:bodyPr/>
          <a:lstStyle/>
          <a:p>
            <a:r>
              <a:rPr lang="en-US" sz="2800" dirty="0" smtClean="0">
                <a:solidFill>
                  <a:srgbClr val="FF0000"/>
                </a:solidFill>
              </a:rPr>
              <a:t>IndustriALL Global Union</a:t>
            </a:r>
            <a:br>
              <a:rPr lang="en-US" sz="2800" dirty="0" smtClean="0">
                <a:solidFill>
                  <a:srgbClr val="FF0000"/>
                </a:solidFill>
              </a:rPr>
            </a:br>
            <a:r>
              <a:rPr lang="en-US" sz="2800" dirty="0" smtClean="0">
                <a:solidFill>
                  <a:srgbClr val="FF0000"/>
                </a:solidFill>
              </a:rPr>
              <a:t>Shipbuilding-Shipbreaking</a:t>
            </a:r>
            <a:r>
              <a:rPr lang="en-US" sz="2800" dirty="0" smtClean="0"/>
              <a:t/>
            </a:r>
            <a:br>
              <a:rPr lang="en-US" sz="2800" dirty="0" smtClean="0"/>
            </a:br>
            <a:r>
              <a:rPr lang="en-US" sz="2800" dirty="0" smtClean="0"/>
              <a:t>Action Group Meeting</a:t>
            </a:r>
            <a:br>
              <a:rPr lang="en-US" sz="2800" dirty="0" smtClean="0"/>
            </a:br>
            <a:r>
              <a:rPr lang="en-US" sz="2800" dirty="0" smtClean="0"/>
              <a:t/>
            </a:r>
            <a:br>
              <a:rPr lang="en-US" sz="2800" dirty="0" smtClean="0"/>
            </a:br>
            <a:r>
              <a:rPr lang="en-US" sz="2800" dirty="0" smtClean="0">
                <a:solidFill>
                  <a:srgbClr val="FFC000"/>
                </a:solidFill>
              </a:rPr>
              <a:t>Background Document</a:t>
            </a:r>
            <a:endParaRPr lang="fr-FR" sz="2800" dirty="0" smtClean="0">
              <a:solidFill>
                <a:srgbClr val="FFC000"/>
              </a:solidFill>
              <a:latin typeface="Arial" charset="0"/>
              <a:cs typeface="Arial" charset="0"/>
            </a:endParaRPr>
          </a:p>
        </p:txBody>
      </p:sp>
      <p:sp>
        <p:nvSpPr>
          <p:cNvPr id="4" name="Sous-titre 8"/>
          <p:cNvSpPr txBox="1">
            <a:spLocks/>
          </p:cNvSpPr>
          <p:nvPr/>
        </p:nvSpPr>
        <p:spPr bwMode="auto">
          <a:xfrm>
            <a:off x="4770636" y="5868863"/>
            <a:ext cx="5329238" cy="792088"/>
          </a:xfrm>
          <a:prstGeom prst="rect">
            <a:avLst/>
          </a:prstGeom>
          <a:noFill/>
          <a:ln w="9525">
            <a:noFill/>
            <a:miter lim="800000"/>
            <a:headEnd/>
            <a:tailEnd/>
          </a:ln>
        </p:spPr>
        <p:txBody>
          <a:bodyPr vert="horz" wrap="square" lIns="104306" tIns="52153" rIns="104306" bIns="52153" numCol="1" anchor="t" anchorCtr="0" compatLnSpc="1">
            <a:prstTxWarp prst="textNoShape">
              <a:avLst/>
            </a:prstTxWarp>
            <a:normAutofit fontScale="85000" lnSpcReduction="20000"/>
          </a:bodyPr>
          <a:lstStyle/>
          <a:p>
            <a:pPr marL="0" marR="0" lvl="0" indent="0" algn="l" defTabSz="1042988" rtl="0" eaLnBrk="1" fontAlgn="base" latinLnBrk="0" hangingPunct="1">
              <a:lnSpc>
                <a:spcPct val="100000"/>
              </a:lnSpc>
              <a:spcBef>
                <a:spcPct val="20000"/>
              </a:spcBef>
              <a:spcAft>
                <a:spcPct val="0"/>
              </a:spcAft>
              <a:buClrTx/>
              <a:buSzTx/>
              <a:buFont typeface="Arial" charset="0"/>
              <a:buNone/>
              <a:tabLst/>
              <a:defRPr/>
            </a:pPr>
            <a:r>
              <a:rPr lang="en-US" sz="1800" dirty="0" smtClean="0">
                <a:solidFill>
                  <a:schemeClr val="bg1"/>
                </a:solidFill>
                <a:latin typeface="Arial" pitchFamily="34" charset="0"/>
                <a:cs typeface="Arial" pitchFamily="34" charset="0"/>
              </a:rPr>
              <a:t>1-2 November, 2015</a:t>
            </a:r>
          </a:p>
          <a:p>
            <a:pPr lvl="0">
              <a:spcBef>
                <a:spcPct val="20000"/>
              </a:spcBef>
              <a:defRPr/>
            </a:pPr>
            <a:r>
              <a:rPr lang="en-US" sz="1800" dirty="0" smtClean="0">
                <a:solidFill>
                  <a:schemeClr val="bg1"/>
                </a:solidFill>
                <a:latin typeface="Arial" pitchFamily="34" charset="0"/>
                <a:cs typeface="Arial" pitchFamily="34" charset="0"/>
              </a:rPr>
              <a:t>Chittagong, Bangladesh</a:t>
            </a:r>
          </a:p>
          <a:p>
            <a:pPr lvl="0">
              <a:spcBef>
                <a:spcPct val="20000"/>
              </a:spcBef>
              <a:defRPr/>
            </a:pPr>
            <a:r>
              <a:rPr lang="en-US" sz="1800" dirty="0" err="1" smtClean="0">
                <a:solidFill>
                  <a:schemeClr val="bg1"/>
                </a:solidFill>
                <a:latin typeface="Arial" pitchFamily="34" charset="0"/>
                <a:cs typeface="Arial" pitchFamily="34" charset="0"/>
              </a:rPr>
              <a:t>Kan</a:t>
            </a:r>
            <a:r>
              <a:rPr lang="en-US" sz="1800" dirty="0" smtClean="0">
                <a:solidFill>
                  <a:schemeClr val="bg1"/>
                </a:solidFill>
                <a:latin typeface="Arial" pitchFamily="34" charset="0"/>
                <a:cs typeface="Arial" pitchFamily="34" charset="0"/>
              </a:rPr>
              <a:t> Matsuzaki- </a:t>
            </a:r>
            <a:r>
              <a:rPr lang="en-US" sz="1800" dirty="0" err="1" smtClean="0">
                <a:solidFill>
                  <a:schemeClr val="bg1"/>
                </a:solidFill>
                <a:latin typeface="Arial" pitchFamily="34" charset="0"/>
                <a:cs typeface="Arial" pitchFamily="34" charset="0"/>
              </a:rPr>
              <a:t>IndustriALL</a:t>
            </a:r>
            <a:r>
              <a:rPr lang="en-US" sz="1800" dirty="0" smtClean="0">
                <a:solidFill>
                  <a:schemeClr val="bg1"/>
                </a:solidFill>
                <a:latin typeface="Arial" pitchFamily="34" charset="0"/>
                <a:cs typeface="Arial" pitchFamily="34" charset="0"/>
              </a:rPr>
              <a:t> Global Union</a:t>
            </a:r>
            <a:endParaRPr kumimoji="0" lang="fr-FR" sz="1800" b="0" i="0" u="none" strike="noStrike" kern="1200" cap="none" spc="0" normalizeH="0" baseline="0" noProof="0" dirty="0" smtClean="0">
              <a:ln>
                <a:noFill/>
              </a:ln>
              <a:solidFill>
                <a:schemeClr val="bg1"/>
              </a:solidFill>
              <a:effectLst/>
              <a:uLnTx/>
              <a:uFillTx/>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88" y="108223"/>
            <a:ext cx="9361040" cy="734709"/>
          </a:xfrm>
        </p:spPr>
        <p:txBody>
          <a:bodyPr/>
          <a:lstStyle/>
          <a:p>
            <a:r>
              <a:rPr lang="en-US" sz="2400" dirty="0" err="1" smtClean="0"/>
              <a:t>IndustriALL</a:t>
            </a:r>
            <a:r>
              <a:rPr lang="en-US" sz="2400" dirty="0" smtClean="0"/>
              <a:t> World Conference on Shipbuilding-Shipbreaking</a:t>
            </a:r>
            <a:endParaRPr lang="en-US" sz="2400" dirty="0"/>
          </a:p>
        </p:txBody>
      </p:sp>
      <p:sp>
        <p:nvSpPr>
          <p:cNvPr id="3" name="Subtitle 2"/>
          <p:cNvSpPr>
            <a:spLocks noGrp="1"/>
          </p:cNvSpPr>
          <p:nvPr>
            <p:ph type="subTitle" idx="13"/>
          </p:nvPr>
        </p:nvSpPr>
        <p:spPr>
          <a:xfrm>
            <a:off x="1962324" y="690613"/>
            <a:ext cx="6336704" cy="545762"/>
          </a:xfrm>
        </p:spPr>
        <p:txBody>
          <a:bodyPr>
            <a:normAutofit fontScale="62500" lnSpcReduction="20000"/>
          </a:bodyPr>
          <a:lstStyle/>
          <a:p>
            <a:pPr algn="ctr"/>
            <a:r>
              <a:rPr lang="en-US" sz="2400" b="1" dirty="0" smtClean="0"/>
              <a:t>10-11 November 2014</a:t>
            </a:r>
          </a:p>
          <a:p>
            <a:pPr algn="ctr"/>
            <a:r>
              <a:rPr lang="en-US" sz="2400" b="1" dirty="0" smtClean="0"/>
              <a:t>Huis </a:t>
            </a:r>
            <a:r>
              <a:rPr lang="en-US" sz="2400" b="1" dirty="0"/>
              <a:t>Ten Bosch/Nagasaki Prefecture, Japan</a:t>
            </a:r>
          </a:p>
        </p:txBody>
      </p:sp>
      <p:sp>
        <p:nvSpPr>
          <p:cNvPr id="6" name="Slide Number Placeholder 5"/>
          <p:cNvSpPr>
            <a:spLocks noGrp="1"/>
          </p:cNvSpPr>
          <p:nvPr>
            <p:ph type="sldNum" sz="quarter" idx="19"/>
          </p:nvPr>
        </p:nvSpPr>
        <p:spPr/>
        <p:txBody>
          <a:bodyPr/>
          <a:lstStyle/>
          <a:p>
            <a:fld id="{8CB74548-49F1-4565-ADE8-A59DFC0A70F2}" type="slidenum">
              <a:rPr lang="fr-FR" smtClean="0"/>
              <a:pPr/>
              <a:t>10</a:t>
            </a:fld>
            <a:endParaRPr lang="fr-FR"/>
          </a:p>
        </p:txBody>
      </p:sp>
      <p:sp>
        <p:nvSpPr>
          <p:cNvPr id="8" name="Text Placeholder 7"/>
          <p:cNvSpPr>
            <a:spLocks noGrp="1"/>
          </p:cNvSpPr>
          <p:nvPr>
            <p:ph type="body" sz="quarter" idx="17"/>
          </p:nvPr>
        </p:nvSpPr>
        <p:spPr>
          <a:xfrm>
            <a:off x="1098228" y="6012879"/>
            <a:ext cx="8496944" cy="792088"/>
          </a:xfrm>
        </p:spPr>
        <p:txBody>
          <a:bodyPr>
            <a:normAutofit fontScale="85000" lnSpcReduction="20000"/>
          </a:bodyPr>
          <a:lstStyle/>
          <a:p>
            <a:r>
              <a:rPr lang="en-US" b="1" dirty="0"/>
              <a:t>83 participants from 24 unions in 19 </a:t>
            </a:r>
            <a:r>
              <a:rPr lang="en-US" b="1" dirty="0" smtClean="0"/>
              <a:t>countries</a:t>
            </a:r>
            <a:r>
              <a:rPr lang="en-US" dirty="0" smtClean="0"/>
              <a:t>(Australia</a:t>
            </a:r>
            <a:r>
              <a:rPr lang="en-US" dirty="0"/>
              <a:t>, Bangladesh, Brazil, Denmark, Finland, France, Germany, India, Indonesia, Japan, Korea, Netherlands, Norway, Pakistan, Russia, Singapore, Taiwan ROC, UK and </a:t>
            </a:r>
            <a:r>
              <a:rPr lang="en-US" dirty="0" smtClean="0"/>
              <a:t>USA.)</a:t>
            </a:r>
            <a:endParaRPr lang="en-US" dirty="0"/>
          </a:p>
        </p:txBody>
      </p:sp>
      <p:pic>
        <p:nvPicPr>
          <p:cNvPr id="1027" name="Picture 3" descr="C:\Users\KMATSUZAKI\Documents\Shipbuilding-breaking\Ship World Conf. 2014\photos\IMG_230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8228" y="1188343"/>
            <a:ext cx="8496944" cy="477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26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88" y="108223"/>
            <a:ext cx="9361040" cy="734709"/>
          </a:xfrm>
        </p:spPr>
        <p:txBody>
          <a:bodyPr/>
          <a:lstStyle/>
          <a:p>
            <a:r>
              <a:rPr lang="en-US" sz="2400" dirty="0" err="1" smtClean="0"/>
              <a:t>IndustriALL</a:t>
            </a:r>
            <a:r>
              <a:rPr lang="en-US" sz="2400" dirty="0" smtClean="0"/>
              <a:t> World Conference on Shipbuilding-Shipbreaking</a:t>
            </a:r>
            <a:endParaRPr lang="en-US" sz="2400" dirty="0"/>
          </a:p>
        </p:txBody>
      </p:sp>
      <p:sp>
        <p:nvSpPr>
          <p:cNvPr id="3" name="Subtitle 2"/>
          <p:cNvSpPr>
            <a:spLocks noGrp="1"/>
          </p:cNvSpPr>
          <p:nvPr>
            <p:ph type="subTitle" idx="13"/>
          </p:nvPr>
        </p:nvSpPr>
        <p:spPr>
          <a:xfrm>
            <a:off x="1962324" y="756295"/>
            <a:ext cx="6336704" cy="545762"/>
          </a:xfrm>
        </p:spPr>
        <p:txBody>
          <a:bodyPr>
            <a:normAutofit/>
          </a:bodyPr>
          <a:lstStyle/>
          <a:p>
            <a:pPr algn="ctr"/>
            <a:r>
              <a:rPr lang="en-US" sz="2400" dirty="0" smtClean="0"/>
              <a:t>Action Plan for 2015-2016</a:t>
            </a:r>
            <a:endParaRPr lang="en-US" sz="2400" dirty="0"/>
          </a:p>
        </p:txBody>
      </p:sp>
      <p:sp>
        <p:nvSpPr>
          <p:cNvPr id="4" name="Text Placeholder 3"/>
          <p:cNvSpPr>
            <a:spLocks noGrp="1"/>
          </p:cNvSpPr>
          <p:nvPr>
            <p:ph type="body" sz="quarter" idx="17"/>
          </p:nvPr>
        </p:nvSpPr>
        <p:spPr>
          <a:xfrm>
            <a:off x="810196" y="1332359"/>
            <a:ext cx="7489825" cy="504056"/>
          </a:xfrm>
        </p:spPr>
        <p:txBody>
          <a:bodyPr/>
          <a:lstStyle/>
          <a:p>
            <a:r>
              <a:rPr lang="en-US" dirty="0"/>
              <a:t>1. Build union power throughout the world by –</a:t>
            </a:r>
          </a:p>
        </p:txBody>
      </p:sp>
      <p:sp>
        <p:nvSpPr>
          <p:cNvPr id="6" name="Slide Number Placeholder 5"/>
          <p:cNvSpPr>
            <a:spLocks noGrp="1"/>
          </p:cNvSpPr>
          <p:nvPr>
            <p:ph type="sldNum" sz="quarter" idx="19"/>
          </p:nvPr>
        </p:nvSpPr>
        <p:spPr/>
        <p:txBody>
          <a:bodyPr/>
          <a:lstStyle/>
          <a:p>
            <a:fld id="{8CB74548-49F1-4565-ADE8-A59DFC0A70F2}" type="slidenum">
              <a:rPr lang="fr-FR" smtClean="0"/>
              <a:pPr/>
              <a:t>11</a:t>
            </a:fld>
            <a:endParaRPr lang="fr-FR"/>
          </a:p>
        </p:txBody>
      </p:sp>
      <p:graphicFrame>
        <p:nvGraphicFramePr>
          <p:cNvPr id="7" name="Table 6"/>
          <p:cNvGraphicFramePr>
            <a:graphicFrameLocks noGrp="1"/>
          </p:cNvGraphicFramePr>
          <p:nvPr>
            <p:extLst>
              <p:ext uri="{D42A27DB-BD31-4B8C-83A1-F6EECF244321}">
                <p14:modId xmlns:p14="http://schemas.microsoft.com/office/powerpoint/2010/main" val="3788890564"/>
              </p:ext>
            </p:extLst>
          </p:nvPr>
        </p:nvGraphicFramePr>
        <p:xfrm>
          <a:off x="378148" y="1764407"/>
          <a:ext cx="9721080" cy="4206240"/>
        </p:xfrm>
        <a:graphic>
          <a:graphicData uri="http://schemas.openxmlformats.org/drawingml/2006/table">
            <a:tbl>
              <a:tblPr firstRow="1" bandRow="1">
                <a:tableStyleId>{5C22544A-7EE6-4342-B048-85BDC9FD1C3A}</a:tableStyleId>
              </a:tblPr>
              <a:tblGrid>
                <a:gridCol w="4860540"/>
                <a:gridCol w="4860540"/>
              </a:tblGrid>
              <a:tr h="360038">
                <a:tc>
                  <a:txBody>
                    <a:bodyPr/>
                    <a:lstStyle/>
                    <a:p>
                      <a:r>
                        <a:rPr lang="en-US" sz="1800" dirty="0" smtClean="0"/>
                        <a:t>Action Plan</a:t>
                      </a:r>
                      <a:endParaRPr lang="en-US" sz="1800" dirty="0"/>
                    </a:p>
                  </a:txBody>
                  <a:tcPr/>
                </a:tc>
                <a:tc>
                  <a:txBody>
                    <a:bodyPr/>
                    <a:lstStyle/>
                    <a:p>
                      <a:r>
                        <a:rPr lang="en-US" sz="1800" dirty="0" smtClean="0"/>
                        <a:t>Development</a:t>
                      </a:r>
                      <a:endParaRPr lang="en-US" sz="1800" dirty="0"/>
                    </a:p>
                  </a:txBody>
                  <a:tcPr/>
                </a:tc>
              </a:tr>
              <a:tr h="613102">
                <a:tc>
                  <a:txBody>
                    <a:bodyPr/>
                    <a:lstStyle/>
                    <a:p>
                      <a:r>
                        <a:rPr lang="en-US" sz="1800" dirty="0" smtClean="0"/>
                        <a:t>Focusing on organizing and gaining union density in emerging shipbuilding-shipbreaking countries such as Bangladesh, Brazil, Indonesia, India, Pakistan, Turkey, and Vietnam. </a:t>
                      </a:r>
                      <a:endParaRPr lang="en-US" sz="1800" dirty="0"/>
                    </a:p>
                  </a:txBody>
                  <a:tcPr/>
                </a:tc>
                <a:tc rowSpan="3">
                  <a:txBody>
                    <a:bodyPr/>
                    <a:lstStyle/>
                    <a:p>
                      <a:pPr marL="285750" indent="-285750">
                        <a:buFont typeface="Arial" panose="020B0604020202020204" pitchFamily="34" charset="0"/>
                        <a:buChar char="•"/>
                      </a:pPr>
                      <a:r>
                        <a:rPr lang="en-US" sz="1800" b="1" dirty="0" err="1" smtClean="0"/>
                        <a:t>IndustriALL</a:t>
                      </a:r>
                      <a:r>
                        <a:rPr lang="en-US" sz="1800" b="1" dirty="0" smtClean="0"/>
                        <a:t>-FNV organizing</a:t>
                      </a:r>
                      <a:r>
                        <a:rPr lang="en-US" sz="1800" b="1" baseline="0" dirty="0" smtClean="0"/>
                        <a:t> project(from 2003) in 3 countries( India, Bangladesh and Pakistan)</a:t>
                      </a:r>
                    </a:p>
                    <a:p>
                      <a:pPr marL="0" indent="0">
                        <a:buFont typeface="Arial" panose="020B0604020202020204" pitchFamily="34" charset="0"/>
                        <a:buNone/>
                      </a:pPr>
                      <a:endParaRPr lang="en-US" sz="1800" b="1" dirty="0" smtClean="0"/>
                    </a:p>
                    <a:p>
                      <a:pPr marL="285750" marR="0" indent="-28575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smtClean="0"/>
                        <a:t>CBA training in </a:t>
                      </a:r>
                      <a:r>
                        <a:rPr lang="en-US" sz="1800" b="1" dirty="0" err="1" smtClean="0"/>
                        <a:t>Batam</a:t>
                      </a:r>
                      <a:r>
                        <a:rPr lang="en-US" sz="1800" b="1" baseline="0" dirty="0" smtClean="0"/>
                        <a:t> </a:t>
                      </a:r>
                      <a:r>
                        <a:rPr lang="en-US" sz="1800" b="1" baseline="0" dirty="0" err="1" smtClean="0"/>
                        <a:t>Isd</a:t>
                      </a:r>
                      <a:r>
                        <a:rPr lang="en-US" sz="1800" b="1" baseline="0" dirty="0" smtClean="0"/>
                        <a:t>, Indonesia in August</a:t>
                      </a:r>
                    </a:p>
                    <a:p>
                      <a:pPr marL="0" marR="0" indent="0" algn="l" defTabSz="104305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baseline="0" dirty="0" smtClean="0"/>
                    </a:p>
                    <a:p>
                      <a:pPr marL="285750" marR="0" indent="-28575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smtClean="0"/>
                        <a:t>JBU - CNM-CUT initial discussion in April 2015</a:t>
                      </a:r>
                    </a:p>
                    <a:p>
                      <a:pPr marL="0" marR="0" indent="0" algn="l" defTabSz="104305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baseline="0" dirty="0" smtClean="0"/>
                    </a:p>
                    <a:p>
                      <a:pPr marL="285750" marR="0" indent="-28575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smtClean="0"/>
                        <a:t>JBU – SMEFI Bilateral cooperation project (next 3 years)</a:t>
                      </a:r>
                      <a:endParaRPr lang="en-US" sz="1800" b="1" dirty="0" smtClean="0"/>
                    </a:p>
                    <a:p>
                      <a:endParaRPr lang="en-US" sz="1800" baseline="0" dirty="0" smtClean="0"/>
                    </a:p>
                  </a:txBody>
                  <a:tcPr/>
                </a:tc>
              </a:tr>
              <a:tr h="613102">
                <a:tc>
                  <a:txBody>
                    <a:bodyPr/>
                    <a:lstStyle/>
                    <a:p>
                      <a:r>
                        <a:rPr lang="en-US" sz="1800" dirty="0" smtClean="0"/>
                        <a:t>Supporting the development of strong, democratic, independent, representative and sustainable trade unions in the shipbreaking industry in South Asia region through bilateral or multilateral cooperation projects.</a:t>
                      </a:r>
                      <a:endParaRPr lang="en-US" sz="1800" dirty="0"/>
                    </a:p>
                  </a:txBody>
                  <a:tcPr/>
                </a:tc>
                <a:tc vMerge="1">
                  <a:txBody>
                    <a:bodyPr/>
                    <a:lstStyle/>
                    <a:p>
                      <a:endParaRPr lang="en-US" sz="1800" dirty="0"/>
                    </a:p>
                  </a:txBody>
                  <a:tcPr/>
                </a:tc>
              </a:tr>
              <a:tr h="613102">
                <a:tc>
                  <a:txBody>
                    <a:bodyPr/>
                    <a:lstStyle/>
                    <a:p>
                      <a:r>
                        <a:rPr lang="en-US" sz="1800" dirty="0" smtClean="0"/>
                        <a:t>Reaching out to unorganized workers and precarious workers (agency workers, subcontract workers, migrant workers, etc.) to include them in the protection of a collective agreement.</a:t>
                      </a:r>
                      <a:endParaRPr lang="en-US" sz="1800" dirty="0"/>
                    </a:p>
                  </a:txBody>
                  <a:tcPr/>
                </a:tc>
                <a:tc vMerge="1">
                  <a:txBody>
                    <a:bodyPr/>
                    <a:lstStyle/>
                    <a:p>
                      <a:endParaRPr lang="en-US" sz="1800" dirty="0"/>
                    </a:p>
                  </a:txBody>
                  <a:tcPr/>
                </a:tc>
              </a:tr>
            </a:tbl>
          </a:graphicData>
        </a:graphic>
      </p:graphicFrame>
    </p:spTree>
    <p:extLst>
      <p:ext uri="{BB962C8B-B14F-4D97-AF65-F5344CB8AC3E}">
        <p14:creationId xmlns:p14="http://schemas.microsoft.com/office/powerpoint/2010/main" val="1209154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4"/>
          <p:cNvSpPr>
            <a:spLocks noGrp="1"/>
          </p:cNvSpPr>
          <p:nvPr>
            <p:ph type="title"/>
          </p:nvPr>
        </p:nvSpPr>
        <p:spPr>
          <a:xfrm>
            <a:off x="2682404" y="1044327"/>
            <a:ext cx="7632848" cy="735012"/>
          </a:xfrm>
        </p:spPr>
        <p:txBody>
          <a:bodyPr/>
          <a:lstStyle/>
          <a:p>
            <a:pPr lvl="0"/>
            <a:r>
              <a:rPr lang="en-US" sz="2800" b="0" dirty="0" smtClean="0">
                <a:solidFill>
                  <a:srgbClr val="FF0000"/>
                </a:solidFill>
              </a:rPr>
              <a:t>Compliance with Core </a:t>
            </a:r>
            <a:r>
              <a:rPr lang="en-US" sz="2800" b="0" dirty="0" err="1" smtClean="0">
                <a:solidFill>
                  <a:srgbClr val="FF0000"/>
                </a:solidFill>
              </a:rPr>
              <a:t>Labour</a:t>
            </a:r>
            <a:r>
              <a:rPr lang="en-US" sz="2800" b="0" dirty="0" smtClean="0">
                <a:solidFill>
                  <a:srgbClr val="FF0000"/>
                </a:solidFill>
              </a:rPr>
              <a:t> standards: </a:t>
            </a:r>
            <a:r>
              <a:rPr lang="en-US" sz="2800" b="0" dirty="0" smtClean="0">
                <a:solidFill>
                  <a:schemeClr val="tx1"/>
                </a:solidFill>
              </a:rPr>
              <a:t>Ratification of ILO fundamental Conventions by major shipbuilding-shipbreaking countries</a:t>
            </a:r>
            <a:r>
              <a:rPr lang="en-US" b="0" dirty="0" smtClean="0">
                <a:solidFill>
                  <a:schemeClr val="tx1"/>
                </a:solidFill>
              </a:rPr>
              <a:t/>
            </a:r>
            <a:br>
              <a:rPr lang="en-US" b="0" dirty="0" smtClean="0">
                <a:solidFill>
                  <a:schemeClr val="tx1"/>
                </a:solidFill>
              </a:rPr>
            </a:br>
            <a:endParaRPr lang="fr-FR" dirty="0" smtClean="0">
              <a:latin typeface="Arial" charset="0"/>
              <a:cs typeface="Arial" charset="0"/>
            </a:endParaRPr>
          </a:p>
        </p:txBody>
      </p:sp>
      <p:sp>
        <p:nvSpPr>
          <p:cNvPr id="16387" name="Espace réservé du numéro de diapositive 1"/>
          <p:cNvSpPr>
            <a:spLocks noGrp="1"/>
          </p:cNvSpPr>
          <p:nvPr>
            <p:ph type="sldNum" sz="quarter" idx="19"/>
          </p:nvPr>
        </p:nvSpPr>
        <p:spPr bwMode="auto">
          <a:ln>
            <a:miter lim="800000"/>
            <a:headEnd/>
            <a:tailEnd/>
          </a:ln>
        </p:spPr>
        <p:txBody>
          <a:bodyPr/>
          <a:lstStyle/>
          <a:p>
            <a:fld id="{4DB8E467-8C49-4993-A7C0-FE504AC0145C}" type="slidenum">
              <a:rPr lang="fr-FR"/>
              <a:pPr/>
              <a:t>12</a:t>
            </a:fld>
            <a:endParaRPr lang="fr-FR"/>
          </a:p>
        </p:txBody>
      </p:sp>
      <p:graphicFrame>
        <p:nvGraphicFramePr>
          <p:cNvPr id="7" name="Table 6"/>
          <p:cNvGraphicFramePr>
            <a:graphicFrameLocks noGrp="1"/>
          </p:cNvGraphicFramePr>
          <p:nvPr>
            <p:extLst>
              <p:ext uri="{D42A27DB-BD31-4B8C-83A1-F6EECF244321}">
                <p14:modId xmlns:p14="http://schemas.microsoft.com/office/powerpoint/2010/main" val="2164793115"/>
              </p:ext>
            </p:extLst>
          </p:nvPr>
        </p:nvGraphicFramePr>
        <p:xfrm>
          <a:off x="1236939" y="1620391"/>
          <a:ext cx="8208914" cy="5256590"/>
        </p:xfrm>
        <a:graphic>
          <a:graphicData uri="http://schemas.openxmlformats.org/drawingml/2006/table">
            <a:tbl>
              <a:tblPr/>
              <a:tblGrid>
                <a:gridCol w="1478426"/>
                <a:gridCol w="841311"/>
                <a:gridCol w="841311"/>
                <a:gridCol w="841311"/>
                <a:gridCol w="841311"/>
                <a:gridCol w="841311"/>
                <a:gridCol w="841311"/>
                <a:gridCol w="841311"/>
                <a:gridCol w="841311"/>
              </a:tblGrid>
              <a:tr h="480627">
                <a:tc>
                  <a:txBody>
                    <a:bodyPr/>
                    <a:lstStyle/>
                    <a:p>
                      <a:pPr algn="ctr" fontAlgn="t"/>
                      <a:r>
                        <a:rPr lang="en-US" sz="1100" b="1" i="0" u="none" strike="noStrike" dirty="0">
                          <a:solidFill>
                            <a:srgbClr val="333333"/>
                          </a:solidFill>
                          <a:latin typeface="Arial"/>
                        </a:rPr>
                        <a:t>Country</a:t>
                      </a:r>
                    </a:p>
                  </a:txBody>
                  <a:tcPr marL="7419" marR="7419" marT="7419" marB="0">
                    <a:lnL>
                      <a:noFill/>
                    </a:lnL>
                    <a:lnR w="12700" cap="flat" cmpd="sng" algn="ctr">
                      <a:solidFill>
                        <a:srgbClr val="CCCCCC"/>
                      </a:solidFill>
                      <a:prstDash val="solid"/>
                      <a:round/>
                      <a:headEnd type="none" w="med" len="med"/>
                      <a:tailEnd type="none" w="med" len="med"/>
                    </a:lnR>
                    <a:lnT w="1905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gridSpan="2">
                  <a:txBody>
                    <a:bodyPr/>
                    <a:lstStyle/>
                    <a:p>
                      <a:pPr algn="ctr" fontAlgn="t"/>
                      <a:r>
                        <a:rPr lang="en-US" sz="1100" b="1" i="0" u="none" strike="noStrike">
                          <a:solidFill>
                            <a:srgbClr val="333333"/>
                          </a:solidFill>
                          <a:latin typeface="Arial"/>
                        </a:rPr>
                        <a:t>Freedom of association</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905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hMerge="1">
                  <a:txBody>
                    <a:bodyPr/>
                    <a:lstStyle/>
                    <a:p>
                      <a:endParaRPr lang="en-US"/>
                    </a:p>
                  </a:txBody>
                  <a:tcPr/>
                </a:tc>
                <a:tc gridSpan="2">
                  <a:txBody>
                    <a:bodyPr/>
                    <a:lstStyle/>
                    <a:p>
                      <a:pPr algn="ctr" fontAlgn="t"/>
                      <a:r>
                        <a:rPr lang="en-US" sz="1100" b="1" i="0" u="none" strike="noStrike">
                          <a:solidFill>
                            <a:srgbClr val="333333"/>
                          </a:solidFill>
                          <a:latin typeface="Arial"/>
                        </a:rPr>
                        <a:t>Forced labour</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905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hMerge="1">
                  <a:txBody>
                    <a:bodyPr/>
                    <a:lstStyle/>
                    <a:p>
                      <a:endParaRPr lang="en-US"/>
                    </a:p>
                  </a:txBody>
                  <a:tcPr/>
                </a:tc>
                <a:tc gridSpan="2">
                  <a:txBody>
                    <a:bodyPr/>
                    <a:lstStyle/>
                    <a:p>
                      <a:pPr algn="ctr" fontAlgn="t"/>
                      <a:r>
                        <a:rPr lang="en-US" sz="1100" b="1" i="0" u="none" strike="noStrike">
                          <a:solidFill>
                            <a:srgbClr val="333333"/>
                          </a:solidFill>
                          <a:latin typeface="Arial"/>
                        </a:rPr>
                        <a:t>Discrimination</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905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hMerge="1">
                  <a:txBody>
                    <a:bodyPr/>
                    <a:lstStyle/>
                    <a:p>
                      <a:endParaRPr lang="en-US"/>
                    </a:p>
                  </a:txBody>
                  <a:tcPr/>
                </a:tc>
                <a:tc gridSpan="2">
                  <a:txBody>
                    <a:bodyPr/>
                    <a:lstStyle/>
                    <a:p>
                      <a:pPr algn="ctr" fontAlgn="t"/>
                      <a:r>
                        <a:rPr lang="en-US" sz="1100" b="1" i="0" u="none" strike="noStrike">
                          <a:solidFill>
                            <a:srgbClr val="333333"/>
                          </a:solidFill>
                          <a:latin typeface="Arial"/>
                        </a:rPr>
                        <a:t>Child labour</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905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EEEEE"/>
                    </a:solidFill>
                  </a:tcPr>
                </a:tc>
                <a:tc hMerge="1">
                  <a:txBody>
                    <a:bodyPr/>
                    <a:lstStyle/>
                    <a:p>
                      <a:endParaRPr lang="en-US"/>
                    </a:p>
                  </a:txBody>
                  <a:tcPr/>
                </a:tc>
              </a:tr>
              <a:tr h="280939">
                <a:tc>
                  <a:txBody>
                    <a:bodyPr/>
                    <a:lstStyle/>
                    <a:p>
                      <a:pPr algn="l" fontAlgn="t"/>
                      <a:r>
                        <a:rPr lang="en-US" sz="1100" b="0" i="0" u="sng" strike="noStrike">
                          <a:solidFill>
                            <a:srgbClr val="333333"/>
                          </a:solidFill>
                          <a:latin typeface="+mj-lt"/>
                        </a:rPr>
                        <a:t> </a:t>
                      </a: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400" b="1" i="0" u="sng" strike="noStrike" dirty="0">
                          <a:solidFill>
                            <a:srgbClr val="0000FF"/>
                          </a:solidFill>
                          <a:latin typeface="Calibri"/>
                          <a:hlinkClick r:id="rId3"/>
                        </a:rPr>
                        <a:t>C087</a:t>
                      </a:r>
                      <a:endParaRPr lang="en-US" sz="1400" b="1" i="0" u="sng" strike="noStrike" dirty="0">
                        <a:solidFill>
                          <a:srgbClr val="0000FF"/>
                        </a:solidFill>
                        <a:latin typeface="Calibri"/>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400" b="1" i="0" u="sng" strike="noStrike" dirty="0">
                          <a:solidFill>
                            <a:srgbClr val="0000FF"/>
                          </a:solidFill>
                          <a:latin typeface="Calibri"/>
                          <a:hlinkClick r:id="rId4"/>
                        </a:rPr>
                        <a:t>C098</a:t>
                      </a:r>
                      <a:endParaRPr lang="en-US" sz="1400" b="1" i="0" u="sng" strike="noStrike" dirty="0">
                        <a:solidFill>
                          <a:srgbClr val="0000FF"/>
                        </a:solidFill>
                        <a:latin typeface="Calibri"/>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400" b="1" i="0" u="sng" strike="noStrike" dirty="0">
                          <a:solidFill>
                            <a:srgbClr val="0000FF"/>
                          </a:solidFill>
                          <a:latin typeface="Calibri"/>
                          <a:hlinkClick r:id="rId5"/>
                        </a:rPr>
                        <a:t>C029</a:t>
                      </a:r>
                      <a:endParaRPr lang="en-US" sz="1400" b="1" i="0" u="sng" strike="noStrike" dirty="0">
                        <a:solidFill>
                          <a:srgbClr val="0000FF"/>
                        </a:solidFill>
                        <a:latin typeface="Calibri"/>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400" b="1" i="0" u="sng" strike="noStrike" dirty="0">
                          <a:solidFill>
                            <a:srgbClr val="0000FF"/>
                          </a:solidFill>
                          <a:latin typeface="Calibri"/>
                          <a:hlinkClick r:id="rId6"/>
                        </a:rPr>
                        <a:t>C105</a:t>
                      </a:r>
                      <a:endParaRPr lang="en-US" sz="1400" b="1" i="0" u="sng" strike="noStrike" dirty="0">
                        <a:solidFill>
                          <a:srgbClr val="0000FF"/>
                        </a:solidFill>
                        <a:latin typeface="Calibri"/>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400" b="1" i="0" u="sng" strike="noStrike" dirty="0">
                          <a:solidFill>
                            <a:srgbClr val="0000FF"/>
                          </a:solidFill>
                          <a:latin typeface="Calibri"/>
                          <a:hlinkClick r:id="rId7"/>
                        </a:rPr>
                        <a:t>C100</a:t>
                      </a:r>
                      <a:endParaRPr lang="en-US" sz="1400" b="1" i="0" u="sng" strike="noStrike" dirty="0">
                        <a:solidFill>
                          <a:srgbClr val="0000FF"/>
                        </a:solidFill>
                        <a:latin typeface="Calibri"/>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400" b="1" i="0" u="sng" strike="noStrike" dirty="0">
                          <a:solidFill>
                            <a:srgbClr val="0000FF"/>
                          </a:solidFill>
                          <a:latin typeface="Calibri"/>
                          <a:hlinkClick r:id="rId8"/>
                        </a:rPr>
                        <a:t>C111</a:t>
                      </a:r>
                      <a:endParaRPr lang="en-US" sz="1400" b="1" i="0" u="sng" strike="noStrike" dirty="0">
                        <a:solidFill>
                          <a:srgbClr val="0000FF"/>
                        </a:solidFill>
                        <a:latin typeface="Calibri"/>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400" b="1" i="0" u="sng" strike="noStrike" dirty="0">
                          <a:solidFill>
                            <a:srgbClr val="0000FF"/>
                          </a:solidFill>
                          <a:latin typeface="Calibri"/>
                          <a:hlinkClick r:id="rId9"/>
                        </a:rPr>
                        <a:t>C138</a:t>
                      </a:r>
                      <a:endParaRPr lang="en-US" sz="1400" b="1" i="0" u="sng" strike="noStrike" dirty="0">
                        <a:solidFill>
                          <a:srgbClr val="0000FF"/>
                        </a:solidFill>
                        <a:latin typeface="Calibri"/>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400" b="1" i="0" u="sng" strike="noStrike" dirty="0">
                          <a:solidFill>
                            <a:srgbClr val="0000FF"/>
                          </a:solidFill>
                          <a:latin typeface="Calibri"/>
                          <a:hlinkClick r:id="rId10"/>
                        </a:rPr>
                        <a:t>C182</a:t>
                      </a:r>
                      <a:endParaRPr lang="en-US" sz="1400" b="1" i="0" u="sng" strike="noStrike" dirty="0">
                        <a:solidFill>
                          <a:srgbClr val="0000FF"/>
                        </a:solidFill>
                        <a:latin typeface="Calibri"/>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r>
              <a:tr h="280939">
                <a:tc>
                  <a:txBody>
                    <a:bodyPr/>
                    <a:lstStyle/>
                    <a:p>
                      <a:pPr algn="l" fontAlgn="t"/>
                      <a:r>
                        <a:rPr lang="en-US" sz="1400" b="1" i="0" u="sng" strike="noStrike" dirty="0" smtClean="0">
                          <a:solidFill>
                            <a:srgbClr val="0000FF"/>
                          </a:solidFill>
                          <a:latin typeface="+mj-lt"/>
                        </a:rPr>
                        <a:t>EU</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smtClean="0">
                          <a:solidFill>
                            <a:srgbClr val="333333"/>
                          </a:solidFill>
                          <a:latin typeface="Arial"/>
                        </a:rPr>
                        <a:t> </a:t>
                      </a:r>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smtClean="0">
                          <a:solidFill>
                            <a:srgbClr val="0000FF"/>
                          </a:solidFill>
                          <a:latin typeface="+mj-lt"/>
                        </a:rPr>
                        <a:t>Turkey</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smtClean="0">
                          <a:solidFill>
                            <a:srgbClr val="333333"/>
                          </a:solidFill>
                          <a:latin typeface="Arial"/>
                        </a:rPr>
                        <a:t> </a:t>
                      </a:r>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smtClean="0">
                          <a:solidFill>
                            <a:srgbClr val="333333"/>
                          </a:solidFill>
                          <a:latin typeface="Arial"/>
                        </a:rPr>
                        <a:t> </a:t>
                      </a:r>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smtClean="0">
                          <a:solidFill>
                            <a:srgbClr val="0000FF"/>
                          </a:solidFill>
                          <a:latin typeface="+mj-lt"/>
                        </a:rPr>
                        <a:t>Brazil</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smtClean="0">
                          <a:solidFill>
                            <a:srgbClr val="333333"/>
                          </a:solidFill>
                          <a:latin typeface="Arial"/>
                        </a:rPr>
                        <a:t> </a:t>
                      </a:r>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smtClean="0">
                          <a:solidFill>
                            <a:srgbClr val="333333"/>
                          </a:solidFill>
                          <a:latin typeface="Arial"/>
                        </a:rPr>
                        <a:t> </a:t>
                      </a:r>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smtClean="0">
                          <a:solidFill>
                            <a:srgbClr val="0000FF"/>
                          </a:solidFill>
                          <a:latin typeface="+mj-lt"/>
                        </a:rPr>
                        <a:t>Australia</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smtClean="0">
                          <a:solidFill>
                            <a:srgbClr val="0000FF"/>
                          </a:solidFill>
                          <a:latin typeface="+mj-lt"/>
                        </a:rPr>
                        <a:t>Bangladesh</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a:solidFill>
                            <a:srgbClr val="0000FF"/>
                          </a:solidFill>
                          <a:latin typeface="+mj-lt"/>
                          <a:hlinkClick r:id="rId11"/>
                        </a:rPr>
                        <a:t>China</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a:solidFill>
                            <a:srgbClr val="0000FF"/>
                          </a:solidFill>
                          <a:latin typeface="+mj-lt"/>
                          <a:hlinkClick r:id="rId12"/>
                        </a:rPr>
                        <a:t>India</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r>
              <a:tr h="280939">
                <a:tc>
                  <a:txBody>
                    <a:bodyPr/>
                    <a:lstStyle/>
                    <a:p>
                      <a:pPr algn="l" fontAlgn="t"/>
                      <a:r>
                        <a:rPr lang="en-US" sz="1400" b="1" i="0" u="sng" strike="noStrike" dirty="0">
                          <a:solidFill>
                            <a:srgbClr val="0000FF"/>
                          </a:solidFill>
                          <a:latin typeface="+mj-lt"/>
                          <a:hlinkClick r:id="rId13"/>
                        </a:rPr>
                        <a:t>Indonesia</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a:solidFill>
                            <a:srgbClr val="0000FF"/>
                          </a:solidFill>
                          <a:latin typeface="+mj-lt"/>
                          <a:hlinkClick r:id="rId14"/>
                        </a:rPr>
                        <a:t>Japan</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a:solidFill>
                            <a:srgbClr val="0000FF"/>
                          </a:solidFill>
                          <a:latin typeface="+mj-lt"/>
                          <a:hlinkClick r:id="rId15"/>
                        </a:rPr>
                        <a:t>Korea, Republic of</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a:solidFill>
                            <a:srgbClr val="0000FF"/>
                          </a:solidFill>
                          <a:latin typeface="+mj-lt"/>
                          <a:hlinkClick r:id="rId16"/>
                        </a:rPr>
                        <a:t>Malaysia</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905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905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905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a:solidFill>
                            <a:srgbClr val="0000FF"/>
                          </a:solidFill>
                          <a:latin typeface="+mj-lt"/>
                          <a:hlinkClick r:id="rId17"/>
                        </a:rPr>
                        <a:t>Pakistan</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a:solidFill>
                            <a:srgbClr val="0000FF"/>
                          </a:solidFill>
                          <a:latin typeface="+mj-lt"/>
                          <a:hlinkClick r:id="rId18"/>
                        </a:rPr>
                        <a:t>Philippines</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a:solidFill>
                            <a:srgbClr val="0000FF"/>
                          </a:solidFill>
                          <a:latin typeface="+mj-lt"/>
                          <a:hlinkClick r:id="rId19"/>
                        </a:rPr>
                        <a:t>Singapore</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905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a:solidFill>
                            <a:srgbClr val="0000FF"/>
                          </a:solidFill>
                          <a:latin typeface="+mj-lt"/>
                          <a:hlinkClick r:id="rId20"/>
                        </a:rPr>
                        <a:t>Viet Nam</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FF0000"/>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FF000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c>
                  <a:txBody>
                    <a:bodyPr/>
                    <a:lstStyle/>
                    <a:p>
                      <a:pPr algn="ctr" fontAlgn="t"/>
                      <a:r>
                        <a:rPr lang="en-US" sz="1100" b="0" i="0" u="none" strike="noStrike" dirty="0">
                          <a:solidFill>
                            <a:srgbClr val="333333"/>
                          </a:solidFill>
                          <a:latin typeface="Arial"/>
                        </a:rPr>
                        <a:t> </a:t>
                      </a: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00B0F0"/>
                    </a:solidFill>
                  </a:tcPr>
                </a:tc>
              </a:tr>
              <a:tr h="280939">
                <a:tc>
                  <a:txBody>
                    <a:bodyPr/>
                    <a:lstStyle/>
                    <a:p>
                      <a:pPr algn="l" fontAlgn="t"/>
                      <a:r>
                        <a:rPr lang="en-US" sz="1400" b="1" i="0" u="sng" strike="noStrike" dirty="0" smtClean="0">
                          <a:solidFill>
                            <a:srgbClr val="0000FF"/>
                          </a:solidFill>
                          <a:latin typeface="+mj-lt"/>
                        </a:rPr>
                        <a:t>USA</a:t>
                      </a:r>
                      <a:endParaRPr lang="en-US" sz="1400" b="1" i="0" u="sng" strike="noStrike" dirty="0">
                        <a:solidFill>
                          <a:srgbClr val="0000FF"/>
                        </a:solidFill>
                        <a:latin typeface="+mj-lt"/>
                      </a:endParaRPr>
                    </a:p>
                  </a:txBody>
                  <a:tcPr marL="7419" marR="7419" marT="7419" marB="0">
                    <a:lnL>
                      <a:noFill/>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solidFill>
                      <a:srgbClr val="FF000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solidFill>
                      <a:srgbClr val="FF000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solidFill>
                      <a:srgbClr val="FF0000"/>
                    </a:solidFill>
                  </a:tcPr>
                </a:tc>
                <a:tc>
                  <a:txBody>
                    <a:bodyPr/>
                    <a:lstStyle/>
                    <a:p>
                      <a:pPr algn="ctr" fontAlgn="t"/>
                      <a:endParaRPr lang="en-US" sz="1100" b="0" i="0" u="none" strike="noStrike" dirty="0">
                        <a:solidFill>
                          <a:srgbClr val="FF0000"/>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solidFill>
                      <a:srgbClr val="00B0F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solidFill>
                      <a:srgbClr val="FF000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solidFill>
                      <a:srgbClr val="FF000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solidFill>
                      <a:srgbClr val="FF0000"/>
                    </a:solidFill>
                  </a:tcPr>
                </a:tc>
                <a:tc>
                  <a:txBody>
                    <a:bodyPr/>
                    <a:lstStyle/>
                    <a:p>
                      <a:pPr algn="ctr" fontAlgn="t"/>
                      <a:endParaRPr lang="en-US" sz="1100" b="0" i="0" u="none" strike="noStrike" dirty="0">
                        <a:solidFill>
                          <a:srgbClr val="333333"/>
                        </a:solidFill>
                        <a:latin typeface="Arial"/>
                      </a:endParaRPr>
                    </a:p>
                  </a:txBody>
                  <a:tcPr marL="7419" marR="7419" marT="7419" marB="0">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9050" cap="flat" cmpd="sng" algn="ctr">
                      <a:solidFill>
                        <a:srgbClr val="CCCCCC"/>
                      </a:solidFill>
                      <a:prstDash val="solid"/>
                      <a:round/>
                      <a:headEnd type="none" w="med" len="med"/>
                      <a:tailEnd type="none" w="med" len="med"/>
                    </a:lnB>
                    <a:solidFill>
                      <a:srgbClr val="00B0F0"/>
                    </a:solidFill>
                  </a:tcPr>
                </a:tc>
              </a:tr>
            </a:tbl>
          </a:graphicData>
        </a:graphic>
      </p:graphicFrame>
      <p:sp>
        <p:nvSpPr>
          <p:cNvPr id="8" name="Right Arrow 7"/>
          <p:cNvSpPr/>
          <p:nvPr/>
        </p:nvSpPr>
        <p:spPr>
          <a:xfrm>
            <a:off x="450156" y="2988543"/>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ight Arrow 8"/>
          <p:cNvSpPr/>
          <p:nvPr/>
        </p:nvSpPr>
        <p:spPr>
          <a:xfrm>
            <a:off x="450156" y="3780631"/>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Arrow 9"/>
          <p:cNvSpPr/>
          <p:nvPr/>
        </p:nvSpPr>
        <p:spPr>
          <a:xfrm>
            <a:off x="450156" y="4140671"/>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a:off x="461862" y="6099601"/>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267092" y="6888945"/>
            <a:ext cx="3096344" cy="276999"/>
          </a:xfrm>
          <a:prstGeom prst="rect">
            <a:avLst/>
          </a:prstGeom>
          <a:noFill/>
        </p:spPr>
        <p:txBody>
          <a:bodyPr wrap="square" rtlCol="0">
            <a:spAutoFit/>
          </a:bodyPr>
          <a:lstStyle/>
          <a:p>
            <a:r>
              <a:rPr lang="en-US" sz="1200" dirty="0" smtClean="0">
                <a:solidFill>
                  <a:prstClr val="black"/>
                </a:solidFill>
              </a:rPr>
              <a:t>source: ILO NORMLEX</a:t>
            </a:r>
            <a:endParaRPr lang="en-US" sz="1200" dirty="0">
              <a:solidFill>
                <a:prstClr val="black"/>
              </a:solidFill>
            </a:endParaRPr>
          </a:p>
        </p:txBody>
      </p:sp>
      <p:sp>
        <p:nvSpPr>
          <p:cNvPr id="13" name="Right Arrow 12"/>
          <p:cNvSpPr/>
          <p:nvPr/>
        </p:nvSpPr>
        <p:spPr>
          <a:xfrm>
            <a:off x="450156" y="4932759"/>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450156" y="5220791"/>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ight Arrow 14"/>
          <p:cNvSpPr/>
          <p:nvPr/>
        </p:nvSpPr>
        <p:spPr>
          <a:xfrm>
            <a:off x="461862" y="6372919"/>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a:off x="450156" y="6672921"/>
            <a:ext cx="64807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15562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31"/>
          <p:cNvCxnSpPr/>
          <p:nvPr/>
        </p:nvCxnSpPr>
        <p:spPr>
          <a:xfrm flipH="1">
            <a:off x="6426820" y="2916535"/>
            <a:ext cx="1080120" cy="1368152"/>
          </a:xfrm>
          <a:prstGeom prst="straightConnector1">
            <a:avLst/>
          </a:prstGeom>
          <a:ln w="60325">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10" idx="1"/>
          </p:cNvCxnSpPr>
          <p:nvPr/>
        </p:nvCxnSpPr>
        <p:spPr>
          <a:xfrm>
            <a:off x="2538388" y="2556495"/>
            <a:ext cx="5112568" cy="0"/>
          </a:xfrm>
          <a:prstGeom prst="line">
            <a:avLst/>
          </a:prstGeom>
          <a:ln w="114300" cmpd="dbl"/>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54488" y="252239"/>
            <a:ext cx="9505056" cy="734709"/>
          </a:xfrm>
        </p:spPr>
        <p:txBody>
          <a:bodyPr/>
          <a:lstStyle/>
          <a:p>
            <a:r>
              <a:rPr lang="en-US" sz="3600" dirty="0" smtClean="0"/>
              <a:t>Example of creating local unions in India</a:t>
            </a:r>
            <a:endParaRPr lang="en-US" sz="3600" dirty="0"/>
          </a:p>
        </p:txBody>
      </p:sp>
      <p:sp>
        <p:nvSpPr>
          <p:cNvPr id="6" name="Slide Number Placeholder 5"/>
          <p:cNvSpPr>
            <a:spLocks noGrp="1"/>
          </p:cNvSpPr>
          <p:nvPr>
            <p:ph type="sldNum" sz="quarter" idx="19"/>
          </p:nvPr>
        </p:nvSpPr>
        <p:spPr/>
        <p:txBody>
          <a:bodyPr/>
          <a:lstStyle/>
          <a:p>
            <a:fld id="{8CB74548-49F1-4565-ADE8-A59DFC0A70F2}" type="slidenum">
              <a:rPr lang="fr-FR" smtClean="0"/>
              <a:pPr/>
              <a:t>13</a:t>
            </a:fld>
            <a:endParaRPr lang="fr-FR"/>
          </a:p>
        </p:txBody>
      </p:sp>
      <p:pic>
        <p:nvPicPr>
          <p:cNvPr id="7" name="Picture 2" descr="http://www.industriall-union.org/sites/default/files/uploads/images/Logos/industri-all-colour-white-background.jpg"/>
          <p:cNvPicPr>
            <a:picLocks noChangeAspect="1" noChangeArrowheads="1"/>
          </p:cNvPicPr>
          <p:nvPr/>
        </p:nvPicPr>
        <p:blipFill>
          <a:blip r:embed="rId2" cstate="print"/>
          <a:srcRect/>
          <a:stretch>
            <a:fillRect/>
          </a:stretch>
        </p:blipFill>
        <p:spPr bwMode="auto">
          <a:xfrm>
            <a:off x="1170236" y="1404367"/>
            <a:ext cx="1008112" cy="1050956"/>
          </a:xfrm>
          <a:prstGeom prst="rect">
            <a:avLst/>
          </a:prstGeom>
          <a:noFill/>
        </p:spPr>
      </p:pic>
      <p:pic>
        <p:nvPicPr>
          <p:cNvPr id="9" name="Picture 12" descr="C:\Documents and Settings\kmatsuzaki.FIOM\My Documents\Shipbuilding-breaking\Shipbreak Conf 2011\Photo Mumbai 2011\5657464802_ae374a63bc.jpg"/>
          <p:cNvPicPr>
            <a:picLocks noChangeAspect="1" noChangeArrowheads="1"/>
          </p:cNvPicPr>
          <p:nvPr/>
        </p:nvPicPr>
        <p:blipFill>
          <a:blip r:embed="rId3" cstate="print"/>
          <a:srcRect/>
          <a:stretch>
            <a:fillRect/>
          </a:stretch>
        </p:blipFill>
        <p:spPr bwMode="auto">
          <a:xfrm>
            <a:off x="3330476" y="3564607"/>
            <a:ext cx="2988332" cy="1992222"/>
          </a:xfrm>
          <a:prstGeom prst="rect">
            <a:avLst/>
          </a:prstGeom>
          <a:noFill/>
          <a:ln w="9525">
            <a:noFill/>
            <a:miter lim="800000"/>
            <a:headEnd/>
            <a:tailEnd/>
          </a:ln>
        </p:spPr>
      </p:pic>
      <p:sp>
        <p:nvSpPr>
          <p:cNvPr id="10" name="Rounded Rectangle 9"/>
          <p:cNvSpPr/>
          <p:nvPr/>
        </p:nvSpPr>
        <p:spPr>
          <a:xfrm>
            <a:off x="7650956" y="2196455"/>
            <a:ext cx="237626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r>
              <a:rPr lang="en-US" b="1" u="sng" dirty="0" smtClean="0">
                <a:solidFill>
                  <a:prstClr val="white"/>
                </a:solidFill>
              </a:rPr>
              <a:t>MPTDGEU</a:t>
            </a:r>
          </a:p>
          <a:p>
            <a:pPr algn="ctr">
              <a:defRPr/>
            </a:pPr>
            <a:r>
              <a:rPr lang="en-US" dirty="0" smtClean="0">
                <a:solidFill>
                  <a:prstClr val="white"/>
                </a:solidFill>
              </a:rPr>
              <a:t>Mumbai</a:t>
            </a:r>
            <a:endParaRPr lang="en-US" dirty="0">
              <a:solidFill>
                <a:prstClr val="white"/>
              </a:solidFill>
            </a:endParaRPr>
          </a:p>
        </p:txBody>
      </p:sp>
      <p:sp>
        <p:nvSpPr>
          <p:cNvPr id="12" name="Rounded Rectangle 11"/>
          <p:cNvSpPr/>
          <p:nvPr/>
        </p:nvSpPr>
        <p:spPr>
          <a:xfrm>
            <a:off x="7434932" y="1476375"/>
            <a:ext cx="273630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r>
              <a:rPr lang="en-US" sz="3600" b="1" dirty="0" smtClean="0">
                <a:solidFill>
                  <a:prstClr val="white"/>
                </a:solidFill>
              </a:rPr>
              <a:t>SMEFI</a:t>
            </a:r>
          </a:p>
        </p:txBody>
      </p:sp>
      <p:sp>
        <p:nvSpPr>
          <p:cNvPr id="13" name="Rounded Rectangle 12"/>
          <p:cNvSpPr/>
          <p:nvPr/>
        </p:nvSpPr>
        <p:spPr>
          <a:xfrm>
            <a:off x="882204" y="2556495"/>
            <a:ext cx="153027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r>
              <a:rPr lang="en-US" sz="3200" b="1" dirty="0" smtClean="0">
                <a:solidFill>
                  <a:prstClr val="white"/>
                </a:solidFill>
              </a:rPr>
              <a:t>FNV</a:t>
            </a:r>
          </a:p>
        </p:txBody>
      </p:sp>
      <p:sp>
        <p:nvSpPr>
          <p:cNvPr id="14" name="Rounded Rectangle 13"/>
          <p:cNvSpPr/>
          <p:nvPr/>
        </p:nvSpPr>
        <p:spPr>
          <a:xfrm>
            <a:off x="1818308" y="4140671"/>
            <a:ext cx="1368152"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r>
              <a:rPr lang="en-US" sz="2800" b="1" dirty="0" smtClean="0">
                <a:solidFill>
                  <a:prstClr val="white"/>
                </a:solidFill>
              </a:rPr>
              <a:t>ISCOS</a:t>
            </a:r>
          </a:p>
        </p:txBody>
      </p:sp>
      <p:sp>
        <p:nvSpPr>
          <p:cNvPr id="16" name="TextBox 15"/>
          <p:cNvSpPr txBox="1"/>
          <p:nvPr/>
        </p:nvSpPr>
        <p:spPr>
          <a:xfrm>
            <a:off x="3258468" y="1476375"/>
            <a:ext cx="3600400" cy="415498"/>
          </a:xfrm>
          <a:prstGeom prst="rect">
            <a:avLst/>
          </a:prstGeom>
          <a:noFill/>
        </p:spPr>
        <p:txBody>
          <a:bodyPr wrap="square" rtlCol="0">
            <a:spAutoFit/>
          </a:bodyPr>
          <a:lstStyle/>
          <a:p>
            <a:r>
              <a:rPr lang="en-US" dirty="0" smtClean="0">
                <a:solidFill>
                  <a:prstClr val="black"/>
                </a:solidFill>
                <a:latin typeface="Arial Black" pitchFamily="34" charset="0"/>
              </a:rPr>
              <a:t>Planning and Finance</a:t>
            </a:r>
            <a:endParaRPr lang="en-US" dirty="0">
              <a:solidFill>
                <a:prstClr val="black"/>
              </a:solidFill>
              <a:latin typeface="Arial Black" pitchFamily="34" charset="0"/>
            </a:endParaRPr>
          </a:p>
        </p:txBody>
      </p:sp>
      <p:cxnSp>
        <p:nvCxnSpPr>
          <p:cNvPr id="18" name="Straight Arrow Connector 17"/>
          <p:cNvCxnSpPr/>
          <p:nvPr/>
        </p:nvCxnSpPr>
        <p:spPr>
          <a:xfrm>
            <a:off x="2538388" y="1908423"/>
            <a:ext cx="4752528" cy="0"/>
          </a:xfrm>
          <a:prstGeom prst="straightConnector1">
            <a:avLst/>
          </a:prstGeom>
          <a:ln w="60325">
            <a:tailEnd type="arrow"/>
          </a:ln>
        </p:spPr>
        <p:style>
          <a:lnRef idx="1">
            <a:schemeClr val="accent1"/>
          </a:lnRef>
          <a:fillRef idx="0">
            <a:schemeClr val="accent1"/>
          </a:fillRef>
          <a:effectRef idx="0">
            <a:schemeClr val="accent1"/>
          </a:effectRef>
          <a:fontRef idx="minor">
            <a:schemeClr val="tx1"/>
          </a:fontRef>
        </p:style>
      </p:cxnSp>
      <p:sp>
        <p:nvSpPr>
          <p:cNvPr id="21" name="Down Arrow Callout 20"/>
          <p:cNvSpPr/>
          <p:nvPr/>
        </p:nvSpPr>
        <p:spPr>
          <a:xfrm>
            <a:off x="3114452" y="2052439"/>
            <a:ext cx="3672408" cy="1440160"/>
          </a:xfrm>
          <a:prstGeom prst="downArrowCallout">
            <a:avLst>
              <a:gd name="adj1" fmla="val 29482"/>
              <a:gd name="adj2" fmla="val 25000"/>
              <a:gd name="adj3" fmla="val 25000"/>
              <a:gd name="adj4" fmla="val 690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Joint Training/Education</a:t>
            </a:r>
          </a:p>
        </p:txBody>
      </p:sp>
      <p:cxnSp>
        <p:nvCxnSpPr>
          <p:cNvPr id="22" name="Straight Arrow Connector 21"/>
          <p:cNvCxnSpPr/>
          <p:nvPr/>
        </p:nvCxnSpPr>
        <p:spPr>
          <a:xfrm flipV="1">
            <a:off x="2538388" y="3060551"/>
            <a:ext cx="504056" cy="936104"/>
          </a:xfrm>
          <a:prstGeom prst="straightConnector1">
            <a:avLst/>
          </a:prstGeom>
          <a:ln w="60325">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602284" y="3348583"/>
            <a:ext cx="1224136" cy="523220"/>
          </a:xfrm>
          <a:prstGeom prst="rect">
            <a:avLst/>
          </a:prstGeom>
          <a:noFill/>
        </p:spPr>
        <p:txBody>
          <a:bodyPr wrap="square" rtlCol="0">
            <a:spAutoFit/>
          </a:bodyPr>
          <a:lstStyle/>
          <a:p>
            <a:r>
              <a:rPr lang="en-US" sz="1400" dirty="0" smtClean="0">
                <a:solidFill>
                  <a:prstClr val="black"/>
                </a:solidFill>
                <a:latin typeface="Arial Black" pitchFamily="34" charset="0"/>
              </a:rPr>
              <a:t>Additional</a:t>
            </a:r>
          </a:p>
          <a:p>
            <a:r>
              <a:rPr lang="en-US" sz="1400" dirty="0" smtClean="0">
                <a:solidFill>
                  <a:prstClr val="black"/>
                </a:solidFill>
                <a:latin typeface="Arial Black" pitchFamily="34" charset="0"/>
              </a:rPr>
              <a:t>Support</a:t>
            </a:r>
            <a:endParaRPr lang="en-US" sz="1400" dirty="0">
              <a:solidFill>
                <a:prstClr val="black"/>
              </a:solidFill>
              <a:latin typeface="Arial Black" pitchFamily="34" charset="0"/>
            </a:endParaRPr>
          </a:p>
        </p:txBody>
      </p:sp>
      <p:sp>
        <p:nvSpPr>
          <p:cNvPr id="31" name="TextBox 30"/>
          <p:cNvSpPr txBox="1"/>
          <p:nvPr/>
        </p:nvSpPr>
        <p:spPr>
          <a:xfrm>
            <a:off x="5994772" y="3348583"/>
            <a:ext cx="1800200" cy="369332"/>
          </a:xfrm>
          <a:prstGeom prst="rect">
            <a:avLst/>
          </a:prstGeom>
          <a:solidFill>
            <a:schemeClr val="bg1"/>
          </a:solidFill>
        </p:spPr>
        <p:txBody>
          <a:bodyPr wrap="square" rtlCol="0">
            <a:spAutoFit/>
          </a:bodyPr>
          <a:lstStyle/>
          <a:p>
            <a:r>
              <a:rPr lang="en-US" sz="1800" dirty="0" smtClean="0">
                <a:solidFill>
                  <a:prstClr val="black"/>
                </a:solidFill>
                <a:latin typeface="Arial Black" pitchFamily="34" charset="0"/>
              </a:rPr>
              <a:t>Organizing</a:t>
            </a:r>
          </a:p>
        </p:txBody>
      </p:sp>
      <p:cxnSp>
        <p:nvCxnSpPr>
          <p:cNvPr id="38" name="Straight Arrow Connector 37"/>
          <p:cNvCxnSpPr/>
          <p:nvPr/>
        </p:nvCxnSpPr>
        <p:spPr>
          <a:xfrm>
            <a:off x="8803084" y="2988543"/>
            <a:ext cx="0" cy="1728192"/>
          </a:xfrm>
          <a:prstGeom prst="straightConnector1">
            <a:avLst/>
          </a:prstGeom>
          <a:ln w="60325">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722964" y="3492599"/>
            <a:ext cx="2592288" cy="584775"/>
          </a:xfrm>
          <a:prstGeom prst="rect">
            <a:avLst/>
          </a:prstGeom>
          <a:solidFill>
            <a:schemeClr val="bg1"/>
          </a:solidFill>
        </p:spPr>
        <p:txBody>
          <a:bodyPr wrap="square" rtlCol="0">
            <a:spAutoFit/>
          </a:bodyPr>
          <a:lstStyle/>
          <a:p>
            <a:r>
              <a:rPr lang="en-US" sz="1600" dirty="0" smtClean="0">
                <a:solidFill>
                  <a:srgbClr val="FF0000"/>
                </a:solidFill>
                <a:latin typeface="Arial Black" pitchFamily="34" charset="0"/>
              </a:rPr>
              <a:t>Create another union</a:t>
            </a:r>
          </a:p>
          <a:p>
            <a:r>
              <a:rPr lang="en-US" sz="1600" dirty="0" smtClean="0">
                <a:solidFill>
                  <a:srgbClr val="FF0000"/>
                </a:solidFill>
                <a:latin typeface="Arial Black" pitchFamily="34" charset="0"/>
              </a:rPr>
              <a:t>Expand tactics</a:t>
            </a:r>
          </a:p>
        </p:txBody>
      </p:sp>
      <p:cxnSp>
        <p:nvCxnSpPr>
          <p:cNvPr id="45" name="Straight Arrow Connector 44"/>
          <p:cNvCxnSpPr/>
          <p:nvPr/>
        </p:nvCxnSpPr>
        <p:spPr>
          <a:xfrm flipH="1" flipV="1">
            <a:off x="6426820" y="4716735"/>
            <a:ext cx="1080120" cy="432048"/>
          </a:xfrm>
          <a:prstGeom prst="straightConnector1">
            <a:avLst/>
          </a:prstGeom>
          <a:ln w="60325">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066780" y="5220791"/>
            <a:ext cx="1584176" cy="369332"/>
          </a:xfrm>
          <a:prstGeom prst="rect">
            <a:avLst/>
          </a:prstGeom>
          <a:solidFill>
            <a:schemeClr val="bg1"/>
          </a:solidFill>
        </p:spPr>
        <p:txBody>
          <a:bodyPr wrap="square" rtlCol="0">
            <a:spAutoFit/>
          </a:bodyPr>
          <a:lstStyle/>
          <a:p>
            <a:r>
              <a:rPr lang="en-US" sz="1800" dirty="0" smtClean="0">
                <a:solidFill>
                  <a:prstClr val="black"/>
                </a:solidFill>
                <a:latin typeface="Arial Black" pitchFamily="34" charset="0"/>
              </a:rPr>
              <a:t>Organizing</a:t>
            </a:r>
          </a:p>
        </p:txBody>
      </p:sp>
      <p:sp>
        <p:nvSpPr>
          <p:cNvPr id="11" name="Rounded Rectangle 10"/>
          <p:cNvSpPr/>
          <p:nvPr/>
        </p:nvSpPr>
        <p:spPr>
          <a:xfrm>
            <a:off x="7650956" y="4860751"/>
            <a:ext cx="2376264"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r>
              <a:rPr lang="en-US" b="1" u="sng" dirty="0">
                <a:solidFill>
                  <a:prstClr val="white"/>
                </a:solidFill>
              </a:rPr>
              <a:t>ASSRGWA</a:t>
            </a:r>
          </a:p>
          <a:p>
            <a:pPr algn="ctr">
              <a:defRPr/>
            </a:pPr>
            <a:r>
              <a:rPr lang="en-US" dirty="0" err="1" smtClean="0">
                <a:solidFill>
                  <a:prstClr val="white"/>
                </a:solidFill>
              </a:rPr>
              <a:t>Alang</a:t>
            </a:r>
            <a:r>
              <a:rPr lang="en-US" dirty="0" smtClean="0">
                <a:solidFill>
                  <a:prstClr val="white"/>
                </a:solidFill>
              </a:rPr>
              <a:t>/</a:t>
            </a:r>
            <a:r>
              <a:rPr lang="en-US" dirty="0" err="1" smtClean="0">
                <a:solidFill>
                  <a:prstClr val="white"/>
                </a:solidFill>
              </a:rPr>
              <a:t>Sosiya</a:t>
            </a:r>
            <a:endParaRPr lang="en-US" dirty="0">
              <a:solidFill>
                <a:prstClr val="white"/>
              </a:solidFill>
            </a:endParaRPr>
          </a:p>
        </p:txBody>
      </p:sp>
      <p:sp>
        <p:nvSpPr>
          <p:cNvPr id="56" name="TextBox 55"/>
          <p:cNvSpPr txBox="1"/>
          <p:nvPr/>
        </p:nvSpPr>
        <p:spPr>
          <a:xfrm>
            <a:off x="1818308" y="6084887"/>
            <a:ext cx="7272808" cy="738664"/>
          </a:xfrm>
          <a:prstGeom prst="rect">
            <a:avLst/>
          </a:prstGeom>
          <a:noFill/>
          <a:ln w="19050">
            <a:solidFill>
              <a:schemeClr val="tx1"/>
            </a:solidFill>
          </a:ln>
        </p:spPr>
        <p:txBody>
          <a:bodyPr wrap="square" rtlCol="0">
            <a:spAutoFit/>
          </a:bodyPr>
          <a:lstStyle/>
          <a:p>
            <a:pPr algn="ctr"/>
            <a:r>
              <a:rPr lang="en-US" b="1" u="sng" dirty="0" err="1" smtClean="0">
                <a:solidFill>
                  <a:prstClr val="black"/>
                </a:solidFill>
              </a:rPr>
              <a:t>Shipbreaking</a:t>
            </a:r>
            <a:r>
              <a:rPr lang="en-US" b="1" u="sng" dirty="0" smtClean="0">
                <a:solidFill>
                  <a:prstClr val="black"/>
                </a:solidFill>
              </a:rPr>
              <a:t> Unions Network in South Asia</a:t>
            </a:r>
          </a:p>
          <a:p>
            <a:pPr algn="ctr"/>
            <a:r>
              <a:rPr lang="en-US" dirty="0" smtClean="0">
                <a:solidFill>
                  <a:prstClr val="black"/>
                </a:solidFill>
              </a:rPr>
              <a:t>SMEFI(India)-BMF/BML(Bangladesh)-NTUF(Pakistan)</a:t>
            </a:r>
            <a:endParaRPr lang="en-US" dirty="0">
              <a:solidFill>
                <a:prstClr val="black"/>
              </a:solidFill>
            </a:endParaRPr>
          </a:p>
        </p:txBody>
      </p:sp>
      <p:sp>
        <p:nvSpPr>
          <p:cNvPr id="62" name="Rounded Rectangle 61"/>
          <p:cNvSpPr/>
          <p:nvPr/>
        </p:nvSpPr>
        <p:spPr>
          <a:xfrm>
            <a:off x="666180" y="1332359"/>
            <a:ext cx="1872208" cy="18722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Bent-Up Arrow 63"/>
          <p:cNvSpPr/>
          <p:nvPr/>
        </p:nvSpPr>
        <p:spPr>
          <a:xfrm rot="5400000">
            <a:off x="-341932" y="4572719"/>
            <a:ext cx="3456384" cy="72008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TextBox 64"/>
          <p:cNvSpPr txBox="1"/>
          <p:nvPr/>
        </p:nvSpPr>
        <p:spPr>
          <a:xfrm>
            <a:off x="378148" y="5076775"/>
            <a:ext cx="2016224" cy="584775"/>
          </a:xfrm>
          <a:prstGeom prst="rect">
            <a:avLst/>
          </a:prstGeom>
          <a:solidFill>
            <a:schemeClr val="bg1"/>
          </a:solidFill>
        </p:spPr>
        <p:txBody>
          <a:bodyPr wrap="square" rtlCol="0">
            <a:spAutoFit/>
          </a:bodyPr>
          <a:lstStyle/>
          <a:p>
            <a:r>
              <a:rPr lang="en-US" sz="1600" dirty="0" smtClean="0">
                <a:solidFill>
                  <a:srgbClr val="FF0000"/>
                </a:solidFill>
                <a:latin typeface="Arial Black" pitchFamily="34" charset="0"/>
              </a:rPr>
              <a:t>Expand support to other unions</a:t>
            </a:r>
          </a:p>
        </p:txBody>
      </p:sp>
    </p:spTree>
    <p:extLst>
      <p:ext uri="{BB962C8B-B14F-4D97-AF65-F5344CB8AC3E}">
        <p14:creationId xmlns:p14="http://schemas.microsoft.com/office/powerpoint/2010/main" val="32973566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88" y="108223"/>
            <a:ext cx="9361040" cy="734709"/>
          </a:xfrm>
        </p:spPr>
        <p:txBody>
          <a:bodyPr/>
          <a:lstStyle/>
          <a:p>
            <a:r>
              <a:rPr lang="en-US" sz="2400" dirty="0" err="1" smtClean="0"/>
              <a:t>IndustriALL</a:t>
            </a:r>
            <a:r>
              <a:rPr lang="en-US" sz="2400" dirty="0" smtClean="0"/>
              <a:t> World Conference on Shipbuilding-Shipbreaking</a:t>
            </a:r>
            <a:endParaRPr lang="en-US" sz="2400" dirty="0"/>
          </a:p>
        </p:txBody>
      </p:sp>
      <p:sp>
        <p:nvSpPr>
          <p:cNvPr id="3" name="Subtitle 2"/>
          <p:cNvSpPr>
            <a:spLocks noGrp="1"/>
          </p:cNvSpPr>
          <p:nvPr>
            <p:ph type="subTitle" idx="13"/>
          </p:nvPr>
        </p:nvSpPr>
        <p:spPr>
          <a:xfrm>
            <a:off x="1962324" y="756295"/>
            <a:ext cx="6336704" cy="545762"/>
          </a:xfrm>
        </p:spPr>
        <p:txBody>
          <a:bodyPr>
            <a:normAutofit/>
          </a:bodyPr>
          <a:lstStyle/>
          <a:p>
            <a:pPr algn="ctr"/>
            <a:r>
              <a:rPr lang="en-US" sz="2400" dirty="0" smtClean="0"/>
              <a:t>Action Plan for 2015-2016</a:t>
            </a:r>
            <a:endParaRPr lang="en-US" sz="2400" dirty="0"/>
          </a:p>
        </p:txBody>
      </p:sp>
      <p:sp>
        <p:nvSpPr>
          <p:cNvPr id="4" name="Text Placeholder 3"/>
          <p:cNvSpPr>
            <a:spLocks noGrp="1"/>
          </p:cNvSpPr>
          <p:nvPr>
            <p:ph type="body" sz="quarter" idx="17"/>
          </p:nvPr>
        </p:nvSpPr>
        <p:spPr>
          <a:xfrm>
            <a:off x="810196" y="1332359"/>
            <a:ext cx="7489825" cy="504056"/>
          </a:xfrm>
        </p:spPr>
        <p:txBody>
          <a:bodyPr/>
          <a:lstStyle/>
          <a:p>
            <a:r>
              <a:rPr lang="en-US" dirty="0"/>
              <a:t>2</a:t>
            </a:r>
            <a:r>
              <a:rPr lang="en-US" dirty="0" smtClean="0"/>
              <a:t>. </a:t>
            </a:r>
            <a:r>
              <a:rPr lang="en-US" dirty="0"/>
              <a:t>Confront global capital by –</a:t>
            </a:r>
          </a:p>
        </p:txBody>
      </p:sp>
      <p:sp>
        <p:nvSpPr>
          <p:cNvPr id="6" name="Slide Number Placeholder 5"/>
          <p:cNvSpPr>
            <a:spLocks noGrp="1"/>
          </p:cNvSpPr>
          <p:nvPr>
            <p:ph type="sldNum" sz="quarter" idx="19"/>
          </p:nvPr>
        </p:nvSpPr>
        <p:spPr/>
        <p:txBody>
          <a:bodyPr/>
          <a:lstStyle/>
          <a:p>
            <a:fld id="{8CB74548-49F1-4565-ADE8-A59DFC0A70F2}" type="slidenum">
              <a:rPr lang="fr-FR" smtClean="0"/>
              <a:pPr/>
              <a:t>14</a:t>
            </a:fld>
            <a:endParaRPr lang="fr-FR"/>
          </a:p>
        </p:txBody>
      </p:sp>
      <p:graphicFrame>
        <p:nvGraphicFramePr>
          <p:cNvPr id="7" name="Table 6"/>
          <p:cNvGraphicFramePr>
            <a:graphicFrameLocks noGrp="1"/>
          </p:cNvGraphicFramePr>
          <p:nvPr>
            <p:extLst>
              <p:ext uri="{D42A27DB-BD31-4B8C-83A1-F6EECF244321}">
                <p14:modId xmlns:p14="http://schemas.microsoft.com/office/powerpoint/2010/main" val="1229985595"/>
              </p:ext>
            </p:extLst>
          </p:nvPr>
        </p:nvGraphicFramePr>
        <p:xfrm>
          <a:off x="378148" y="1764407"/>
          <a:ext cx="9721080" cy="2194560"/>
        </p:xfrm>
        <a:graphic>
          <a:graphicData uri="http://schemas.openxmlformats.org/drawingml/2006/table">
            <a:tbl>
              <a:tblPr firstRow="1" bandRow="1">
                <a:tableStyleId>{5C22544A-7EE6-4342-B048-85BDC9FD1C3A}</a:tableStyleId>
              </a:tblPr>
              <a:tblGrid>
                <a:gridCol w="4860540"/>
                <a:gridCol w="4860540"/>
              </a:tblGrid>
              <a:tr h="360038">
                <a:tc>
                  <a:txBody>
                    <a:bodyPr/>
                    <a:lstStyle/>
                    <a:p>
                      <a:r>
                        <a:rPr lang="en-US" sz="1800" dirty="0" smtClean="0"/>
                        <a:t>Action Plan</a:t>
                      </a:r>
                      <a:endParaRPr lang="en-US" sz="1800" dirty="0"/>
                    </a:p>
                  </a:txBody>
                  <a:tcPr/>
                </a:tc>
                <a:tc>
                  <a:txBody>
                    <a:bodyPr/>
                    <a:lstStyle/>
                    <a:p>
                      <a:r>
                        <a:rPr lang="en-US" sz="1800" dirty="0" smtClean="0"/>
                        <a:t>Development</a:t>
                      </a:r>
                      <a:endParaRPr lang="en-US" sz="1800" dirty="0"/>
                    </a:p>
                  </a:txBody>
                  <a:tcPr/>
                </a:tc>
              </a:tr>
              <a:tr h="613102">
                <a:tc>
                  <a:txBody>
                    <a:bodyPr/>
                    <a:lstStyle/>
                    <a:p>
                      <a:r>
                        <a:rPr lang="en-US" sz="1800" dirty="0" smtClean="0"/>
                        <a:t>Developing the process of creating Trade Union Networks (2-3 networks by 2016) at all levels, such as MNCs, commercial/naval sectors, regions, and countries. </a:t>
                      </a:r>
                      <a:endParaRPr lang="en-US" sz="1800" dirty="0"/>
                    </a:p>
                  </a:txBody>
                  <a:tcPr/>
                </a:tc>
                <a:tc>
                  <a:txBody>
                    <a:bodyPr/>
                    <a:lstStyle/>
                    <a:p>
                      <a:pPr marL="285750" indent="-285750">
                        <a:buFont typeface="Arial" panose="020B0604020202020204" pitchFamily="34" charset="0"/>
                        <a:buChar char="•"/>
                      </a:pPr>
                      <a:r>
                        <a:rPr lang="en-US" sz="1800" b="1" baseline="0" dirty="0" smtClean="0"/>
                        <a:t>BAE TUN has launched in November</a:t>
                      </a:r>
                    </a:p>
                    <a:p>
                      <a:pPr marL="285750" indent="-285750">
                        <a:buFont typeface="Arial" panose="020B0604020202020204" pitchFamily="34" charset="0"/>
                        <a:buChar char="•"/>
                      </a:pPr>
                      <a:endParaRPr lang="en-US" sz="1800" b="1" baseline="0" dirty="0" smtClean="0"/>
                    </a:p>
                    <a:p>
                      <a:pPr marL="285750" indent="-285750">
                        <a:buFont typeface="Arial" panose="020B0604020202020204" pitchFamily="34" charset="0"/>
                        <a:buChar char="•"/>
                      </a:pPr>
                      <a:r>
                        <a:rPr lang="en-US" sz="1800" b="1" baseline="0" dirty="0" smtClean="0"/>
                        <a:t>Seeking possibility for </a:t>
                      </a:r>
                      <a:r>
                        <a:rPr lang="nb-NO" sz="1800" b="1" baseline="0" dirty="0" smtClean="0"/>
                        <a:t> Meyer, STX, Keppel, Damen, etc.</a:t>
                      </a:r>
                      <a:endParaRPr lang="en-US" sz="1800" b="1" baseline="0" dirty="0" smtClean="0"/>
                    </a:p>
                  </a:txBody>
                  <a:tcPr/>
                </a:tc>
              </a:tr>
              <a:tr h="613102">
                <a:tc>
                  <a:txBody>
                    <a:bodyPr/>
                    <a:lstStyle/>
                    <a:p>
                      <a:r>
                        <a:rPr lang="en-US" sz="1800" dirty="0" smtClean="0"/>
                        <a:t>Seeking opportunities to negotiate Global Framework Agreement with shipbuilding MNCs</a:t>
                      </a:r>
                      <a:endParaRPr lang="en-US" sz="1800" dirty="0"/>
                    </a:p>
                  </a:txBody>
                  <a:tcPr/>
                </a:tc>
                <a:tc>
                  <a:txBody>
                    <a:bodyPr/>
                    <a:lstStyle/>
                    <a:p>
                      <a:pPr marL="285750" indent="-285750">
                        <a:buFont typeface="Arial" panose="020B0604020202020204" pitchFamily="34" charset="0"/>
                        <a:buChar char="•"/>
                      </a:pPr>
                      <a:r>
                        <a:rPr lang="en-US" sz="1800" b="1" dirty="0" smtClean="0">
                          <a:solidFill>
                            <a:srgbClr val="FF0000"/>
                          </a:solidFill>
                        </a:rPr>
                        <a:t>Not yet</a:t>
                      </a:r>
                      <a:endParaRPr lang="en-US" sz="1800" b="1" dirty="0">
                        <a:solidFill>
                          <a:srgbClr val="FF0000"/>
                        </a:solidFill>
                      </a:endParaRPr>
                    </a:p>
                  </a:txBody>
                  <a:tcPr/>
                </a:tc>
              </a:tr>
            </a:tbl>
          </a:graphicData>
        </a:graphic>
      </p:graphicFrame>
    </p:spTree>
    <p:extLst>
      <p:ext uri="{BB962C8B-B14F-4D97-AF65-F5344CB8AC3E}">
        <p14:creationId xmlns:p14="http://schemas.microsoft.com/office/powerpoint/2010/main" val="3050485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2034332" y="2502486"/>
            <a:ext cx="6436845" cy="1157414"/>
          </a:xfrm>
          <a:prstGeom prst="round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lumMod val="95000"/>
                    <a:lumOff val="5000"/>
                  </a:prstClr>
                </a:solidFill>
              </a:rPr>
              <a:t>REGIONAL</a:t>
            </a:r>
            <a:endParaRPr lang="en-US" sz="3200" b="1" dirty="0">
              <a:solidFill>
                <a:prstClr val="black">
                  <a:lumMod val="95000"/>
                  <a:lumOff val="5000"/>
                </a:prstClr>
              </a:solidFill>
            </a:endParaRPr>
          </a:p>
        </p:txBody>
      </p:sp>
      <p:sp>
        <p:nvSpPr>
          <p:cNvPr id="7" name="Rounded Rectangle 6"/>
          <p:cNvSpPr/>
          <p:nvPr/>
        </p:nvSpPr>
        <p:spPr>
          <a:xfrm>
            <a:off x="1098228" y="2407436"/>
            <a:ext cx="2103975"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EUROPE</a:t>
            </a:r>
            <a:endParaRPr lang="en-US" b="1" dirty="0">
              <a:solidFill>
                <a:prstClr val="white"/>
              </a:solidFill>
            </a:endParaRPr>
          </a:p>
        </p:txBody>
      </p:sp>
      <p:sp>
        <p:nvSpPr>
          <p:cNvPr id="2" name="Title 1"/>
          <p:cNvSpPr>
            <a:spLocks noGrp="1"/>
          </p:cNvSpPr>
          <p:nvPr>
            <p:ph type="title"/>
          </p:nvPr>
        </p:nvSpPr>
        <p:spPr>
          <a:xfrm>
            <a:off x="2682404" y="612279"/>
            <a:ext cx="7416824" cy="734709"/>
          </a:xfrm>
        </p:spPr>
        <p:txBody>
          <a:bodyPr/>
          <a:lstStyle/>
          <a:p>
            <a:r>
              <a:rPr lang="en-US" sz="4800" dirty="0" smtClean="0"/>
              <a:t>Creating TU Network</a:t>
            </a:r>
            <a:endParaRPr lang="en-US" sz="4800" dirty="0"/>
          </a:p>
        </p:txBody>
      </p:sp>
      <p:sp>
        <p:nvSpPr>
          <p:cNvPr id="3" name="Subtitle 2"/>
          <p:cNvSpPr>
            <a:spLocks noGrp="1"/>
          </p:cNvSpPr>
          <p:nvPr>
            <p:ph type="subTitle" idx="13"/>
          </p:nvPr>
        </p:nvSpPr>
        <p:spPr>
          <a:xfrm>
            <a:off x="3489350" y="1269595"/>
            <a:ext cx="5328592" cy="996219"/>
          </a:xfrm>
        </p:spPr>
        <p:txBody>
          <a:bodyPr>
            <a:normAutofit/>
          </a:bodyPr>
          <a:lstStyle/>
          <a:p>
            <a:r>
              <a:rPr lang="en-US" sz="2800" b="1" dirty="0" smtClean="0">
                <a:latin typeface="+mn-lt"/>
              </a:rPr>
              <a:t>BAE TUN launched in Nov. 2014</a:t>
            </a:r>
            <a:endParaRPr lang="en-US" sz="2800" b="1" dirty="0">
              <a:latin typeface="+mn-lt"/>
            </a:endParaRPr>
          </a:p>
        </p:txBody>
      </p:sp>
      <p:sp>
        <p:nvSpPr>
          <p:cNvPr id="6" name="Slide Number Placeholder 5"/>
          <p:cNvSpPr>
            <a:spLocks noGrp="1"/>
          </p:cNvSpPr>
          <p:nvPr>
            <p:ph type="sldNum" sz="quarter" idx="19"/>
          </p:nvPr>
        </p:nvSpPr>
        <p:spPr/>
        <p:txBody>
          <a:bodyPr/>
          <a:lstStyle/>
          <a:p>
            <a:fld id="{24C9D04F-6F56-4E32-8FCE-55723F870025}" type="slidenum">
              <a:rPr lang="fr-FR" smtClean="0"/>
              <a:pPr/>
              <a:t>15</a:t>
            </a:fld>
            <a:endParaRPr lang="fr-F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60" y="2502486"/>
            <a:ext cx="495332" cy="49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44242" y="2124447"/>
            <a:ext cx="9217024" cy="49685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0" descr="IndustriALL Global Union logo colour"/>
          <p:cNvPicPr>
            <a:picLocks noChangeAspect="1" noChangeArrowheads="1"/>
          </p:cNvPicPr>
          <p:nvPr/>
        </p:nvPicPr>
        <p:blipFill>
          <a:blip r:embed="rId3" cstate="print"/>
          <a:srcRect/>
          <a:stretch>
            <a:fillRect/>
          </a:stretch>
        </p:blipFill>
        <p:spPr bwMode="auto">
          <a:xfrm>
            <a:off x="4514736" y="1679188"/>
            <a:ext cx="1080120" cy="1127082"/>
          </a:xfrm>
          <a:prstGeom prst="rect">
            <a:avLst/>
          </a:prstGeom>
          <a:noFill/>
        </p:spPr>
      </p:pic>
      <p:sp>
        <p:nvSpPr>
          <p:cNvPr id="16" name="Rounded Rectangle 15"/>
          <p:cNvSpPr/>
          <p:nvPr/>
        </p:nvSpPr>
        <p:spPr>
          <a:xfrm>
            <a:off x="7300208" y="3299860"/>
            <a:ext cx="2103975"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Latin America</a:t>
            </a:r>
            <a:endParaRPr lang="en-US" b="1" dirty="0">
              <a:solidFill>
                <a:prstClr val="white"/>
              </a:solidFill>
            </a:endParaRPr>
          </a:p>
        </p:txBody>
      </p:sp>
      <p:sp>
        <p:nvSpPr>
          <p:cNvPr id="17" name="Rounded Rectangle 16"/>
          <p:cNvSpPr/>
          <p:nvPr/>
        </p:nvSpPr>
        <p:spPr>
          <a:xfrm>
            <a:off x="7290916" y="2402810"/>
            <a:ext cx="2103975"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North America</a:t>
            </a:r>
            <a:endParaRPr lang="en-US" b="1" dirty="0">
              <a:solidFill>
                <a:prstClr val="white"/>
              </a:solidFill>
            </a:endParaRPr>
          </a:p>
        </p:txBody>
      </p:sp>
      <p:sp>
        <p:nvSpPr>
          <p:cNvPr id="18" name="Rounded Rectangle 17"/>
          <p:cNvSpPr/>
          <p:nvPr/>
        </p:nvSpPr>
        <p:spPr>
          <a:xfrm>
            <a:off x="4150696" y="3299860"/>
            <a:ext cx="2103975"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ASIA&amp;PACIFC</a:t>
            </a:r>
            <a:endParaRPr lang="en-US" b="1" dirty="0">
              <a:solidFill>
                <a:prstClr val="white"/>
              </a:solidFill>
            </a:endParaRPr>
          </a:p>
        </p:txBody>
      </p:sp>
      <p:sp>
        <p:nvSpPr>
          <p:cNvPr id="19" name="Rounded Rectangle 18"/>
          <p:cNvSpPr/>
          <p:nvPr/>
        </p:nvSpPr>
        <p:spPr>
          <a:xfrm>
            <a:off x="1130956" y="3299860"/>
            <a:ext cx="2103975"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Other</a:t>
            </a:r>
            <a:endParaRPr lang="en-US" b="1" dirty="0">
              <a:solidFill>
                <a:prstClr val="white"/>
              </a:solidFill>
            </a:endParaRPr>
          </a:p>
        </p:txBody>
      </p:sp>
      <p:sp>
        <p:nvSpPr>
          <p:cNvPr id="9" name="Rounded Rectangle 8"/>
          <p:cNvSpPr/>
          <p:nvPr/>
        </p:nvSpPr>
        <p:spPr>
          <a:xfrm>
            <a:off x="954211" y="4257525"/>
            <a:ext cx="4248472" cy="136815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lumMod val="95000"/>
                    <a:lumOff val="5000"/>
                  </a:prstClr>
                </a:solidFill>
              </a:rPr>
              <a:t>Commercial</a:t>
            </a:r>
            <a:endParaRPr lang="en-US" sz="3200" b="1" dirty="0">
              <a:solidFill>
                <a:prstClr val="black">
                  <a:lumMod val="95000"/>
                  <a:lumOff val="5000"/>
                </a:prstClr>
              </a:solidFill>
            </a:endParaRPr>
          </a:p>
        </p:txBody>
      </p:sp>
      <p:sp>
        <p:nvSpPr>
          <p:cNvPr id="20" name="Rounded Rectangle 19"/>
          <p:cNvSpPr/>
          <p:nvPr/>
        </p:nvSpPr>
        <p:spPr>
          <a:xfrm>
            <a:off x="5346700" y="4222526"/>
            <a:ext cx="4248472" cy="136815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lumMod val="95000"/>
                    <a:lumOff val="5000"/>
                  </a:prstClr>
                </a:solidFill>
              </a:rPr>
              <a:t>NAVAL</a:t>
            </a:r>
            <a:endParaRPr lang="en-US" sz="3200" b="1" dirty="0">
              <a:solidFill>
                <a:prstClr val="black">
                  <a:lumMod val="95000"/>
                  <a:lumOff val="5000"/>
                </a:prstClr>
              </a:solidFill>
            </a:endParaRPr>
          </a:p>
        </p:txBody>
      </p:sp>
      <p:sp>
        <p:nvSpPr>
          <p:cNvPr id="22" name="Rounded Rectangle 21"/>
          <p:cNvSpPr/>
          <p:nvPr/>
        </p:nvSpPr>
        <p:spPr>
          <a:xfrm>
            <a:off x="1606692" y="5292799"/>
            <a:ext cx="7412416" cy="1800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a:solidFill>
                  <a:prstClr val="black">
                    <a:lumMod val="95000"/>
                    <a:lumOff val="5000"/>
                  </a:prstClr>
                </a:solidFill>
              </a:rPr>
              <a:t>M</a:t>
            </a:r>
            <a:r>
              <a:rPr lang="en-US" sz="3600" b="1" u="sng" dirty="0" smtClean="0">
                <a:solidFill>
                  <a:prstClr val="black">
                    <a:lumMod val="95000"/>
                    <a:lumOff val="5000"/>
                  </a:prstClr>
                </a:solidFill>
              </a:rPr>
              <a:t>NCs</a:t>
            </a:r>
          </a:p>
          <a:p>
            <a:pPr algn="ctr"/>
            <a:endParaRPr lang="en-US" sz="3600" b="1" dirty="0">
              <a:solidFill>
                <a:prstClr val="black">
                  <a:lumMod val="95000"/>
                  <a:lumOff val="5000"/>
                </a:prstClr>
              </a:solidFill>
            </a:endParaRPr>
          </a:p>
          <a:p>
            <a:pPr algn="ctr"/>
            <a:endParaRPr lang="en-US" sz="3600" b="1" dirty="0">
              <a:solidFill>
                <a:prstClr val="black">
                  <a:lumMod val="95000"/>
                  <a:lumOff val="5000"/>
                </a:prstClr>
              </a:solidFill>
            </a:endParaRP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847" y="5575707"/>
            <a:ext cx="2359095" cy="36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8839" y="6064311"/>
            <a:ext cx="1168121" cy="73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7745" y="5590678"/>
            <a:ext cx="1910651" cy="42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descr="Keppel Corporation Logo.sv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0570" y="6064311"/>
            <a:ext cx="1905000" cy="2571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Navantia logo.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3686" y="6578810"/>
            <a:ext cx="1714500" cy="42862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Rolls-Royce logo">
            <a:hlinkClick r:id="rId11" tooltip="Rolls-Royce logo"/>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0074" y="6044139"/>
            <a:ext cx="1991103" cy="4645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descr="MHI logo.jp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20160" y="6389311"/>
            <a:ext cx="965820" cy="61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327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88" y="108223"/>
            <a:ext cx="9361040" cy="734709"/>
          </a:xfrm>
        </p:spPr>
        <p:txBody>
          <a:bodyPr/>
          <a:lstStyle/>
          <a:p>
            <a:r>
              <a:rPr lang="en-US" sz="2400" dirty="0" err="1" smtClean="0"/>
              <a:t>IndustriALL</a:t>
            </a:r>
            <a:r>
              <a:rPr lang="en-US" sz="2400" dirty="0" smtClean="0"/>
              <a:t> World Conference on Shipbuilding-Shipbreaking</a:t>
            </a:r>
            <a:endParaRPr lang="en-US" sz="2400" dirty="0"/>
          </a:p>
        </p:txBody>
      </p:sp>
      <p:sp>
        <p:nvSpPr>
          <p:cNvPr id="3" name="Subtitle 2"/>
          <p:cNvSpPr>
            <a:spLocks noGrp="1"/>
          </p:cNvSpPr>
          <p:nvPr>
            <p:ph type="subTitle" idx="13"/>
          </p:nvPr>
        </p:nvSpPr>
        <p:spPr>
          <a:xfrm>
            <a:off x="1962324" y="756295"/>
            <a:ext cx="6336704" cy="545762"/>
          </a:xfrm>
        </p:spPr>
        <p:txBody>
          <a:bodyPr>
            <a:normAutofit/>
          </a:bodyPr>
          <a:lstStyle/>
          <a:p>
            <a:pPr algn="ctr"/>
            <a:r>
              <a:rPr lang="en-US" sz="2400" dirty="0" smtClean="0"/>
              <a:t>Action Plan for 2015-2016</a:t>
            </a:r>
            <a:endParaRPr lang="en-US" sz="2400" dirty="0"/>
          </a:p>
        </p:txBody>
      </p:sp>
      <p:sp>
        <p:nvSpPr>
          <p:cNvPr id="4" name="Text Placeholder 3"/>
          <p:cNvSpPr>
            <a:spLocks noGrp="1"/>
          </p:cNvSpPr>
          <p:nvPr>
            <p:ph type="body" sz="quarter" idx="17"/>
          </p:nvPr>
        </p:nvSpPr>
        <p:spPr>
          <a:xfrm>
            <a:off x="810196" y="1332359"/>
            <a:ext cx="7489825" cy="504056"/>
          </a:xfrm>
        </p:spPr>
        <p:txBody>
          <a:bodyPr/>
          <a:lstStyle/>
          <a:p>
            <a:r>
              <a:rPr lang="en-US" dirty="0" smtClean="0"/>
              <a:t>3</a:t>
            </a:r>
            <a:r>
              <a:rPr lang="en-US" dirty="0"/>
              <a:t>. Defend workers’ rights by –</a:t>
            </a:r>
          </a:p>
        </p:txBody>
      </p:sp>
      <p:sp>
        <p:nvSpPr>
          <p:cNvPr id="6" name="Slide Number Placeholder 5"/>
          <p:cNvSpPr>
            <a:spLocks noGrp="1"/>
          </p:cNvSpPr>
          <p:nvPr>
            <p:ph type="sldNum" sz="quarter" idx="19"/>
          </p:nvPr>
        </p:nvSpPr>
        <p:spPr/>
        <p:txBody>
          <a:bodyPr/>
          <a:lstStyle/>
          <a:p>
            <a:fld id="{8CB74548-49F1-4565-ADE8-A59DFC0A70F2}" type="slidenum">
              <a:rPr lang="fr-FR" smtClean="0"/>
              <a:pPr/>
              <a:t>16</a:t>
            </a:fld>
            <a:endParaRPr lang="fr-FR"/>
          </a:p>
        </p:txBody>
      </p:sp>
      <p:graphicFrame>
        <p:nvGraphicFramePr>
          <p:cNvPr id="7" name="Table 6"/>
          <p:cNvGraphicFramePr>
            <a:graphicFrameLocks noGrp="1"/>
          </p:cNvGraphicFramePr>
          <p:nvPr>
            <p:extLst>
              <p:ext uri="{D42A27DB-BD31-4B8C-83A1-F6EECF244321}">
                <p14:modId xmlns:p14="http://schemas.microsoft.com/office/powerpoint/2010/main" val="159340135"/>
              </p:ext>
            </p:extLst>
          </p:nvPr>
        </p:nvGraphicFramePr>
        <p:xfrm>
          <a:off x="378148" y="1764407"/>
          <a:ext cx="9721080" cy="4297680"/>
        </p:xfrm>
        <a:graphic>
          <a:graphicData uri="http://schemas.openxmlformats.org/drawingml/2006/table">
            <a:tbl>
              <a:tblPr firstRow="1" bandRow="1">
                <a:tableStyleId>{5C22544A-7EE6-4342-B048-85BDC9FD1C3A}</a:tableStyleId>
              </a:tblPr>
              <a:tblGrid>
                <a:gridCol w="4860540"/>
                <a:gridCol w="4860540"/>
              </a:tblGrid>
              <a:tr h="360038">
                <a:tc>
                  <a:txBody>
                    <a:bodyPr/>
                    <a:lstStyle/>
                    <a:p>
                      <a:r>
                        <a:rPr lang="en-US" sz="1800" dirty="0" smtClean="0"/>
                        <a:t>Action Plan</a:t>
                      </a:r>
                      <a:endParaRPr lang="en-US" sz="1800" dirty="0"/>
                    </a:p>
                  </a:txBody>
                  <a:tcPr/>
                </a:tc>
                <a:tc>
                  <a:txBody>
                    <a:bodyPr/>
                    <a:lstStyle/>
                    <a:p>
                      <a:r>
                        <a:rPr lang="en-US" sz="1800" dirty="0" smtClean="0"/>
                        <a:t>Development</a:t>
                      </a:r>
                      <a:endParaRPr lang="en-US" sz="1800" dirty="0"/>
                    </a:p>
                  </a:txBody>
                  <a:tcPr/>
                </a:tc>
              </a:tr>
              <a:tr h="613102">
                <a:tc>
                  <a:txBody>
                    <a:bodyPr/>
                    <a:lstStyle/>
                    <a:p>
                      <a:r>
                        <a:rPr lang="en-US" sz="1800" dirty="0" smtClean="0"/>
                        <a:t>Taking solidarity action against attacks on workers’ rights wherever they occur</a:t>
                      </a:r>
                      <a:endParaRPr lang="en-US" sz="1800" dirty="0"/>
                    </a:p>
                  </a:txBody>
                  <a:tcPr/>
                </a:tc>
                <a:tc>
                  <a:txBody>
                    <a:bodyPr/>
                    <a:lstStyle/>
                    <a:p>
                      <a:pPr marL="285750" indent="-285750">
                        <a:buFont typeface="Arial" panose="020B0604020202020204" pitchFamily="34" charset="0"/>
                        <a:buChar char="•"/>
                      </a:pPr>
                      <a:r>
                        <a:rPr lang="en-US" sz="1800" b="1" baseline="0" dirty="0" smtClean="0"/>
                        <a:t>RR Korea(resolution in WC, in Nagasaki) has been solved.</a:t>
                      </a:r>
                    </a:p>
                    <a:p>
                      <a:pPr marL="0" indent="0">
                        <a:buFont typeface="Arial" panose="020B0604020202020204" pitchFamily="34" charset="0"/>
                        <a:buNone/>
                      </a:pPr>
                      <a:endParaRPr lang="en-US" sz="1800" b="1" baseline="0" dirty="0" smtClean="0"/>
                    </a:p>
                    <a:p>
                      <a:pPr marL="285750" indent="-285750">
                        <a:buFont typeface="Arial" panose="020B0604020202020204" pitchFamily="34" charset="0"/>
                        <a:buChar char="•"/>
                      </a:pPr>
                      <a:r>
                        <a:rPr lang="en-US" sz="1800" b="1" baseline="0" dirty="0" smtClean="0"/>
                        <a:t>Hyundai Heavy Industry contract workers case(ILO -CFA)</a:t>
                      </a:r>
                    </a:p>
                  </a:txBody>
                  <a:tcPr/>
                </a:tc>
              </a:tr>
              <a:tr h="613102">
                <a:tc>
                  <a:txBody>
                    <a:bodyPr/>
                    <a:lstStyle/>
                    <a:p>
                      <a:r>
                        <a:rPr lang="en-US" sz="1800" dirty="0" smtClean="0"/>
                        <a:t>Demanding that governments expedite ratification of the IMO’s Hong Kong Convention</a:t>
                      </a:r>
                      <a:endParaRPr lang="en-US" sz="1800" dirty="0"/>
                    </a:p>
                  </a:txBody>
                  <a:tcPr/>
                </a:tc>
                <a:tc>
                  <a:txBody>
                    <a:bodyPr/>
                    <a:lstStyle/>
                    <a:p>
                      <a:pPr marL="285750" indent="-285750">
                        <a:buFont typeface="Arial" panose="020B0604020202020204" pitchFamily="34" charset="0"/>
                        <a:buChar char="•"/>
                      </a:pPr>
                      <a:r>
                        <a:rPr lang="en-US" sz="1800" b="1" dirty="0" smtClean="0"/>
                        <a:t>Global</a:t>
                      </a:r>
                      <a:r>
                        <a:rPr lang="en-US" sz="1800" b="1" baseline="0" dirty="0" smtClean="0"/>
                        <a:t> campaign on HK convention(1</a:t>
                      </a:r>
                      <a:r>
                        <a:rPr lang="en-US" sz="1800" b="1" baseline="30000" dirty="0" smtClean="0"/>
                        <a:t>st</a:t>
                      </a:r>
                      <a:r>
                        <a:rPr lang="en-US" sz="1800" b="1" baseline="0" dirty="0" smtClean="0"/>
                        <a:t> phase)</a:t>
                      </a:r>
                      <a:endParaRPr lang="en-US" sz="1800" b="1" dirty="0"/>
                    </a:p>
                  </a:txBody>
                  <a:tcPr/>
                </a:tc>
              </a:tr>
              <a:tr h="613102">
                <a:tc>
                  <a:txBody>
                    <a:bodyPr/>
                    <a:lstStyle/>
                    <a:p>
                      <a:r>
                        <a:rPr lang="en-US" sz="1800" dirty="0" smtClean="0"/>
                        <a:t>Promoting OHS in both shipbuilding and shipbreaking</a:t>
                      </a:r>
                      <a:endParaRPr lang="en-US" sz="1800" dirty="0"/>
                    </a:p>
                  </a:txBody>
                  <a:tcPr/>
                </a:tc>
                <a:tc>
                  <a:txBody>
                    <a:bodyPr/>
                    <a:lstStyle/>
                    <a:p>
                      <a:pPr marL="285750" indent="-285750">
                        <a:buFont typeface="Arial" panose="020B0604020202020204" pitchFamily="34" charset="0"/>
                        <a:buChar char="•"/>
                      </a:pPr>
                      <a:r>
                        <a:rPr lang="en-US" sz="1800" b="1" dirty="0" smtClean="0"/>
                        <a:t>Updating</a:t>
                      </a:r>
                      <a:r>
                        <a:rPr lang="en-US" sz="1800" b="1" baseline="0" dirty="0" smtClean="0"/>
                        <a:t> news on the campaign website</a:t>
                      </a:r>
                      <a:endParaRPr lang="en-US" sz="1800" b="1" dirty="0"/>
                    </a:p>
                  </a:txBody>
                  <a:tcPr/>
                </a:tc>
              </a:tr>
              <a:tr h="613102">
                <a:tc>
                  <a:txBody>
                    <a:bodyPr/>
                    <a:lstStyle/>
                    <a:p>
                      <a:r>
                        <a:rPr lang="en-US" sz="1800" dirty="0" smtClean="0"/>
                        <a:t>Achieving 30% women’s participation in the events/meetings by effectively focusing on the gender agenda of shipbuilding-shipbreaking workers.</a:t>
                      </a:r>
                      <a:endParaRPr lang="en-US" sz="1800" dirty="0"/>
                    </a:p>
                  </a:txBody>
                  <a:tcPr/>
                </a:tc>
                <a:tc>
                  <a:txBody>
                    <a:bodyPr/>
                    <a:lstStyle/>
                    <a:p>
                      <a:pPr marL="285750" indent="-285750">
                        <a:buFont typeface="Arial" panose="020B0604020202020204" pitchFamily="34" charset="0"/>
                        <a:buChar char="•"/>
                      </a:pPr>
                      <a:r>
                        <a:rPr lang="en-US" sz="1800" b="1" dirty="0" smtClean="0">
                          <a:solidFill>
                            <a:srgbClr val="FF0000"/>
                          </a:solidFill>
                        </a:rPr>
                        <a:t>No concrete development</a:t>
                      </a:r>
                      <a:endParaRPr lang="en-US" sz="1800" b="1" dirty="0">
                        <a:solidFill>
                          <a:srgbClr val="FF0000"/>
                        </a:solidFill>
                      </a:endParaRPr>
                    </a:p>
                  </a:txBody>
                  <a:tcPr/>
                </a:tc>
              </a:tr>
            </a:tbl>
          </a:graphicData>
        </a:graphic>
      </p:graphicFrame>
    </p:spTree>
    <p:extLst>
      <p:ext uri="{BB962C8B-B14F-4D97-AF65-F5344CB8AC3E}">
        <p14:creationId xmlns:p14="http://schemas.microsoft.com/office/powerpoint/2010/main" val="2721176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148" y="2268463"/>
            <a:ext cx="10081120" cy="1584176"/>
          </a:xfrm>
        </p:spPr>
        <p:txBody>
          <a:bodyPr/>
          <a:lstStyle/>
          <a:p>
            <a:pPr algn="ctr"/>
            <a:r>
              <a:rPr lang="en-US" sz="3200" dirty="0" smtClean="0"/>
              <a:t>Action Taken by Unions (July - Oct. 2015)</a:t>
            </a:r>
            <a:endParaRPr lang="en-US" sz="3200" dirty="0"/>
          </a:p>
        </p:txBody>
      </p:sp>
      <p:sp>
        <p:nvSpPr>
          <p:cNvPr id="3" name="Subtitle 2"/>
          <p:cNvSpPr>
            <a:spLocks noGrp="1"/>
          </p:cNvSpPr>
          <p:nvPr>
            <p:ph type="subTitle" idx="13"/>
          </p:nvPr>
        </p:nvSpPr>
        <p:spPr>
          <a:xfrm>
            <a:off x="3646073" y="6156895"/>
            <a:ext cx="4249375" cy="996219"/>
          </a:xfrm>
        </p:spPr>
        <p:txBody>
          <a:bodyPr>
            <a:normAutofit/>
          </a:bodyPr>
          <a:lstStyle/>
          <a:p>
            <a:r>
              <a:rPr lang="en-US" sz="4000" dirty="0" smtClean="0"/>
              <a:t>What is next?</a:t>
            </a:r>
            <a:endParaRPr lang="en-US" sz="4000" dirty="0"/>
          </a:p>
        </p:txBody>
      </p:sp>
      <p:sp>
        <p:nvSpPr>
          <p:cNvPr id="6" name="Slide Number Placeholder 5"/>
          <p:cNvSpPr>
            <a:spLocks noGrp="1"/>
          </p:cNvSpPr>
          <p:nvPr>
            <p:ph type="sldNum" sz="quarter" idx="19"/>
          </p:nvPr>
        </p:nvSpPr>
        <p:spPr/>
        <p:txBody>
          <a:bodyPr/>
          <a:lstStyle/>
          <a:p>
            <a:fld id="{8CB74548-49F1-4565-ADE8-A59DFC0A70F2}" type="slidenum">
              <a:rPr lang="fr-FR" smtClean="0"/>
              <a:pPr/>
              <a:t>17</a:t>
            </a:fld>
            <a:endParaRPr lang="fr-FR"/>
          </a:p>
        </p:txBody>
      </p:sp>
      <p:pic>
        <p:nvPicPr>
          <p:cNvPr id="1026" name="Picture 2" descr="http://www.industriall-union.org/sites/default/files/styles/image_w460/public/uploads/images/Shipbreaking_Campaign/ship_breaking_campaign_banner.png?itok=GmLW0C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244" y="180231"/>
            <a:ext cx="8444146" cy="24414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964" y="3371661"/>
            <a:ext cx="1584176" cy="148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2444" y="3689350"/>
            <a:ext cx="943583" cy="1025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8788" y="3573635"/>
            <a:ext cx="1207009" cy="125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4252" y="3689350"/>
            <a:ext cx="1233487"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604" y="3689350"/>
            <a:ext cx="1288157" cy="107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1818308" y="5004767"/>
            <a:ext cx="7488832" cy="1037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Positive reaction/attention by the governments, shipbuilders/owners, NGOs and Media</a:t>
            </a:r>
            <a:endParaRPr lang="en-US" sz="2400" b="1" dirty="0">
              <a:solidFill>
                <a:srgbClr val="FFFF00"/>
              </a:solidFill>
            </a:endParaRPr>
          </a:p>
        </p:txBody>
      </p:sp>
    </p:spTree>
    <p:extLst>
      <p:ext uri="{BB962C8B-B14F-4D97-AF65-F5344CB8AC3E}">
        <p14:creationId xmlns:p14="http://schemas.microsoft.com/office/powerpoint/2010/main" val="25126027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ubtitle 2"/>
          <p:cNvSpPr>
            <a:spLocks noGrp="1"/>
          </p:cNvSpPr>
          <p:nvPr>
            <p:ph type="subTitle" idx="13"/>
          </p:nvPr>
        </p:nvSpPr>
        <p:spPr/>
        <p:txBody>
          <a:bodyPr/>
          <a:lstStyle/>
          <a:p>
            <a:endParaRPr lang="en-US"/>
          </a:p>
        </p:txBody>
      </p:sp>
      <p:sp>
        <p:nvSpPr>
          <p:cNvPr id="6" name="Slide Number Placeholder 5"/>
          <p:cNvSpPr>
            <a:spLocks noGrp="1"/>
          </p:cNvSpPr>
          <p:nvPr>
            <p:ph type="sldNum" sz="quarter" idx="19"/>
          </p:nvPr>
        </p:nvSpPr>
        <p:spPr/>
        <p:txBody>
          <a:bodyPr/>
          <a:lstStyle/>
          <a:p>
            <a:fld id="{8CB74548-49F1-4565-ADE8-A59DFC0A70F2}" type="slidenum">
              <a:rPr lang="fr-FR" smtClean="0"/>
              <a:pPr/>
              <a:t>18</a:t>
            </a:fld>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24" y="-1"/>
            <a:ext cx="10366689" cy="3564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34132" y="3132559"/>
            <a:ext cx="1029449" cy="261610"/>
          </a:xfrm>
          <a:prstGeom prst="rect">
            <a:avLst/>
          </a:prstGeom>
        </p:spPr>
        <p:txBody>
          <a:bodyPr wrap="none">
            <a:spAutoFit/>
          </a:bodyPr>
          <a:lstStyle/>
          <a:p>
            <a:r>
              <a:rPr lang="en-US" sz="1100" dirty="0"/>
              <a:t>Source: </a:t>
            </a:r>
            <a:r>
              <a:rPr lang="en-US" sz="1100" dirty="0" smtClean="0"/>
              <a:t>MILT</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236" y="3924647"/>
            <a:ext cx="7913605" cy="323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394372" y="3564606"/>
            <a:ext cx="6881886" cy="415498"/>
          </a:xfrm>
          <a:prstGeom prst="rect">
            <a:avLst/>
          </a:prstGeom>
          <a:noFill/>
        </p:spPr>
        <p:txBody>
          <a:bodyPr wrap="square" rtlCol="0">
            <a:spAutoFit/>
          </a:bodyPr>
          <a:lstStyle/>
          <a:p>
            <a:r>
              <a:rPr lang="en-US" dirty="0" smtClean="0"/>
              <a:t>Marchant Fleets Share(%)   (as of end 2013/GT Basis) </a:t>
            </a:r>
            <a:endParaRPr lang="en-US" dirty="0">
              <a:solidFill>
                <a:srgbClr val="FF0000"/>
              </a:solidFill>
            </a:endParaRPr>
          </a:p>
        </p:txBody>
      </p:sp>
      <p:sp>
        <p:nvSpPr>
          <p:cNvPr id="11" name="Rectangle 10"/>
          <p:cNvSpPr/>
          <p:nvPr/>
        </p:nvSpPr>
        <p:spPr>
          <a:xfrm>
            <a:off x="572835" y="6897854"/>
            <a:ext cx="968535" cy="261610"/>
          </a:xfrm>
          <a:prstGeom prst="rect">
            <a:avLst/>
          </a:prstGeom>
        </p:spPr>
        <p:txBody>
          <a:bodyPr wrap="none">
            <a:spAutoFit/>
          </a:bodyPr>
          <a:lstStyle/>
          <a:p>
            <a:r>
              <a:rPr lang="en-US" sz="1100" dirty="0"/>
              <a:t>Source: </a:t>
            </a:r>
            <a:r>
              <a:rPr lang="en-US" sz="1100" dirty="0" smtClean="0"/>
              <a:t>SAJ</a:t>
            </a:r>
            <a:endParaRPr lang="en-US" dirty="0"/>
          </a:p>
        </p:txBody>
      </p:sp>
    </p:spTree>
    <p:extLst>
      <p:ext uri="{BB962C8B-B14F-4D97-AF65-F5344CB8AC3E}">
        <p14:creationId xmlns:p14="http://schemas.microsoft.com/office/powerpoint/2010/main" val="2560405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196" y="0"/>
            <a:ext cx="8856984" cy="734709"/>
          </a:xfrm>
        </p:spPr>
        <p:txBody>
          <a:bodyPr/>
          <a:lstStyle/>
          <a:p>
            <a:r>
              <a:rPr lang="en-US" sz="3600" dirty="0" smtClean="0"/>
              <a:t>OHS situation in Shipbreaking industry</a:t>
            </a:r>
            <a:endParaRPr lang="en-US" sz="3600" dirty="0"/>
          </a:p>
        </p:txBody>
      </p:sp>
      <p:sp>
        <p:nvSpPr>
          <p:cNvPr id="3" name="Subtitle 2"/>
          <p:cNvSpPr>
            <a:spLocks noGrp="1"/>
          </p:cNvSpPr>
          <p:nvPr>
            <p:ph type="subTitle" idx="13"/>
          </p:nvPr>
        </p:nvSpPr>
        <p:spPr>
          <a:xfrm>
            <a:off x="3042444" y="756295"/>
            <a:ext cx="4320480" cy="576064"/>
          </a:xfrm>
        </p:spPr>
        <p:txBody>
          <a:bodyPr>
            <a:normAutofit lnSpcReduction="10000"/>
          </a:bodyPr>
          <a:lstStyle/>
          <a:p>
            <a:r>
              <a:rPr lang="en-US" sz="3200" dirty="0" smtClean="0"/>
              <a:t>Worst in Bangladesh</a:t>
            </a:r>
            <a:endParaRPr lang="en-US" sz="3200" dirty="0"/>
          </a:p>
        </p:txBody>
      </p:sp>
      <p:sp>
        <p:nvSpPr>
          <p:cNvPr id="4" name="Text Placeholder 3"/>
          <p:cNvSpPr>
            <a:spLocks noGrp="1"/>
          </p:cNvSpPr>
          <p:nvPr>
            <p:ph type="body" sz="quarter" idx="17"/>
          </p:nvPr>
        </p:nvSpPr>
        <p:spPr>
          <a:xfrm>
            <a:off x="4174452" y="1476375"/>
            <a:ext cx="5924775" cy="5616624"/>
          </a:xfrm>
        </p:spPr>
        <p:txBody>
          <a:bodyPr>
            <a:normAutofit/>
          </a:bodyPr>
          <a:lstStyle/>
          <a:p>
            <a:r>
              <a:rPr lang="en-US" dirty="0"/>
              <a:t>According to OHSE monitoring, dead and injured in shipbreaking sector </a:t>
            </a:r>
            <a:r>
              <a:rPr lang="en-US" b="1" dirty="0" smtClean="0">
                <a:solidFill>
                  <a:srgbClr val="FF0000"/>
                </a:solidFill>
              </a:rPr>
              <a:t>from January </a:t>
            </a:r>
            <a:r>
              <a:rPr lang="en-US" b="1" dirty="0">
                <a:solidFill>
                  <a:srgbClr val="FF0000"/>
                </a:solidFill>
              </a:rPr>
              <a:t>2008 to June 2013 are 197(78 dead, 119 injured)</a:t>
            </a:r>
            <a:r>
              <a:rPr lang="en-US" dirty="0"/>
              <a:t>. But the figures </a:t>
            </a:r>
            <a:r>
              <a:rPr lang="en-US" dirty="0" smtClean="0"/>
              <a:t>are only </a:t>
            </a:r>
            <a:r>
              <a:rPr lang="en-US" dirty="0"/>
              <a:t>reported by the 15 national newspapers, and OHSE estimate </a:t>
            </a:r>
            <a:r>
              <a:rPr lang="en-US" b="1" dirty="0">
                <a:solidFill>
                  <a:srgbClr val="FF0000"/>
                </a:solidFill>
              </a:rPr>
              <a:t>the </a:t>
            </a:r>
            <a:r>
              <a:rPr lang="en-US" b="1" dirty="0" smtClean="0">
                <a:solidFill>
                  <a:srgbClr val="FF0000"/>
                </a:solidFill>
              </a:rPr>
              <a:t>real figures </a:t>
            </a:r>
            <a:r>
              <a:rPr lang="en-US" b="1" dirty="0">
                <a:solidFill>
                  <a:srgbClr val="FF0000"/>
                </a:solidFill>
              </a:rPr>
              <a:t>might be 20 times more</a:t>
            </a:r>
            <a:r>
              <a:rPr lang="en-US" dirty="0"/>
              <a:t>.</a:t>
            </a:r>
            <a:endParaRPr lang="en-US" dirty="0" smtClean="0"/>
          </a:p>
          <a:p>
            <a:endParaRPr lang="en-US" dirty="0"/>
          </a:p>
          <a:p>
            <a:r>
              <a:rPr lang="en-US" dirty="0" smtClean="0"/>
              <a:t>Recent cases:</a:t>
            </a:r>
          </a:p>
          <a:p>
            <a:endParaRPr lang="en-US" dirty="0" smtClean="0"/>
          </a:p>
          <a:p>
            <a:r>
              <a:rPr lang="en-US" dirty="0" smtClean="0"/>
              <a:t>5 September 2015: </a:t>
            </a:r>
            <a:r>
              <a:rPr lang="en-US" b="1" dirty="0" smtClean="0">
                <a:solidFill>
                  <a:srgbClr val="FF0000"/>
                </a:solidFill>
              </a:rPr>
              <a:t>Four </a:t>
            </a:r>
            <a:r>
              <a:rPr lang="en-US" b="1" dirty="0">
                <a:solidFill>
                  <a:srgbClr val="FF0000"/>
                </a:solidFill>
              </a:rPr>
              <a:t>workers were killed </a:t>
            </a:r>
            <a:r>
              <a:rPr lang="en-US" dirty="0"/>
              <a:t>following a gas cylinder explosion in the </a:t>
            </a:r>
            <a:r>
              <a:rPr lang="en-US" dirty="0" err="1"/>
              <a:t>Shital</a:t>
            </a:r>
            <a:r>
              <a:rPr lang="en-US" dirty="0"/>
              <a:t> Shipbreaking yard in Chittagong. </a:t>
            </a:r>
          </a:p>
          <a:p>
            <a:endParaRPr lang="en-US" dirty="0" smtClean="0"/>
          </a:p>
          <a:p>
            <a:r>
              <a:rPr lang="en-US" dirty="0" smtClean="0"/>
              <a:t>20 October 2015:  </a:t>
            </a:r>
            <a:r>
              <a:rPr lang="en-US" b="1" dirty="0" smtClean="0">
                <a:solidFill>
                  <a:srgbClr val="FF0000"/>
                </a:solidFill>
              </a:rPr>
              <a:t>Three workers </a:t>
            </a:r>
            <a:r>
              <a:rPr lang="en-US" b="1" dirty="0" smtClean="0">
                <a:solidFill>
                  <a:srgbClr val="FF0000"/>
                </a:solidFill>
              </a:rPr>
              <a:t>were killed </a:t>
            </a:r>
            <a:r>
              <a:rPr lang="en-US" dirty="0"/>
              <a:t>in S. R. Corporation, one of the major shipbreaking companies in </a:t>
            </a:r>
            <a:r>
              <a:rPr lang="en-US" dirty="0" smtClean="0"/>
              <a:t>Chittagong.</a:t>
            </a:r>
            <a:endParaRPr lang="en-US" dirty="0"/>
          </a:p>
          <a:p>
            <a:endParaRPr lang="en-US" dirty="0" smtClean="0"/>
          </a:p>
        </p:txBody>
      </p:sp>
      <p:sp>
        <p:nvSpPr>
          <p:cNvPr id="6" name="Slide Number Placeholder 5"/>
          <p:cNvSpPr>
            <a:spLocks noGrp="1"/>
          </p:cNvSpPr>
          <p:nvPr>
            <p:ph type="sldNum" sz="quarter" idx="19"/>
          </p:nvPr>
        </p:nvSpPr>
        <p:spPr/>
        <p:txBody>
          <a:bodyPr/>
          <a:lstStyle/>
          <a:p>
            <a:fld id="{8CB74548-49F1-4565-ADE8-A59DFC0A70F2}" type="slidenum">
              <a:rPr lang="fr-FR" smtClean="0"/>
              <a:pPr/>
              <a:t>19</a:t>
            </a:fld>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48" y="1476375"/>
            <a:ext cx="3796305"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70" y="3290681"/>
            <a:ext cx="2983260" cy="397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896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20"/>
          </p:nvPr>
        </p:nvSpPr>
        <p:spPr>
          <a:xfrm>
            <a:off x="90116" y="20971"/>
            <a:ext cx="10693400" cy="7561263"/>
          </a:xfrm>
        </p:spPr>
      </p:sp>
      <p:sp>
        <p:nvSpPr>
          <p:cNvPr id="3" name="Text Placeholder 2"/>
          <p:cNvSpPr>
            <a:spLocks noGrp="1"/>
          </p:cNvSpPr>
          <p:nvPr>
            <p:ph type="body" sz="quarter" idx="17"/>
          </p:nvPr>
        </p:nvSpPr>
        <p:spPr>
          <a:xfrm>
            <a:off x="1890316" y="2988543"/>
            <a:ext cx="6985769" cy="1368152"/>
          </a:xfrm>
        </p:spPr>
        <p:txBody>
          <a:bodyPr/>
          <a:lstStyle/>
          <a:p>
            <a:r>
              <a:rPr lang="en-US" sz="3600" b="1" dirty="0" smtClean="0"/>
              <a:t>Global Trends in Shipbuilding and Shipbreaking Industries</a:t>
            </a:r>
            <a:endParaRPr lang="en-US" sz="3600" b="1" dirty="0"/>
          </a:p>
        </p:txBody>
      </p:sp>
      <p:sp>
        <p:nvSpPr>
          <p:cNvPr id="5" name="Slide Number Placeholder 4"/>
          <p:cNvSpPr>
            <a:spLocks noGrp="1"/>
          </p:cNvSpPr>
          <p:nvPr>
            <p:ph type="sldNum" sz="quarter" idx="22"/>
          </p:nvPr>
        </p:nvSpPr>
        <p:spPr/>
        <p:txBody>
          <a:bodyPr/>
          <a:lstStyle/>
          <a:p>
            <a:fld id="{53DD9ED9-11DA-44CF-BB46-4BC4D764B6CF}" type="slidenum">
              <a:rPr lang="fr-FR" smtClean="0">
                <a:solidFill>
                  <a:prstClr val="white"/>
                </a:solidFill>
              </a:rPr>
              <a:pPr/>
              <a:t>2</a:t>
            </a:fld>
            <a:endParaRPr lang="fr-FR">
              <a:solidFill>
                <a:prstClr val="white"/>
              </a:solidFill>
            </a:endParaRPr>
          </a:p>
        </p:txBody>
      </p:sp>
    </p:spTree>
    <p:extLst>
      <p:ext uri="{BB962C8B-B14F-4D97-AF65-F5344CB8AC3E}">
        <p14:creationId xmlns:p14="http://schemas.microsoft.com/office/powerpoint/2010/main" val="1288423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88" y="108223"/>
            <a:ext cx="9361040" cy="734709"/>
          </a:xfrm>
        </p:spPr>
        <p:txBody>
          <a:bodyPr/>
          <a:lstStyle/>
          <a:p>
            <a:r>
              <a:rPr lang="en-US" sz="2400" dirty="0" err="1" smtClean="0"/>
              <a:t>IndustriALL</a:t>
            </a:r>
            <a:r>
              <a:rPr lang="en-US" sz="2400" dirty="0" smtClean="0"/>
              <a:t> World Conference on Shipbuilding-Shipbreaking</a:t>
            </a:r>
            <a:endParaRPr lang="en-US" sz="2400" dirty="0"/>
          </a:p>
        </p:txBody>
      </p:sp>
      <p:sp>
        <p:nvSpPr>
          <p:cNvPr id="3" name="Subtitle 2"/>
          <p:cNvSpPr>
            <a:spLocks noGrp="1"/>
          </p:cNvSpPr>
          <p:nvPr>
            <p:ph type="subTitle" idx="13"/>
          </p:nvPr>
        </p:nvSpPr>
        <p:spPr>
          <a:xfrm>
            <a:off x="1962324" y="756295"/>
            <a:ext cx="6336704" cy="545762"/>
          </a:xfrm>
        </p:spPr>
        <p:txBody>
          <a:bodyPr>
            <a:normAutofit/>
          </a:bodyPr>
          <a:lstStyle/>
          <a:p>
            <a:pPr algn="ctr"/>
            <a:r>
              <a:rPr lang="en-US" sz="2400" dirty="0" smtClean="0"/>
              <a:t>Action Plan for 2015-2016</a:t>
            </a:r>
            <a:endParaRPr lang="en-US" sz="2400" dirty="0"/>
          </a:p>
        </p:txBody>
      </p:sp>
      <p:sp>
        <p:nvSpPr>
          <p:cNvPr id="4" name="Text Placeholder 3"/>
          <p:cNvSpPr>
            <a:spLocks noGrp="1"/>
          </p:cNvSpPr>
          <p:nvPr>
            <p:ph type="body" sz="quarter" idx="17"/>
          </p:nvPr>
        </p:nvSpPr>
        <p:spPr>
          <a:xfrm>
            <a:off x="810196" y="1332359"/>
            <a:ext cx="7489825" cy="504056"/>
          </a:xfrm>
        </p:spPr>
        <p:txBody>
          <a:bodyPr/>
          <a:lstStyle/>
          <a:p>
            <a:r>
              <a:rPr lang="en-US" dirty="0" smtClean="0"/>
              <a:t>4</a:t>
            </a:r>
            <a:r>
              <a:rPr lang="en-US" dirty="0"/>
              <a:t>. Fight precarious work by –</a:t>
            </a:r>
          </a:p>
        </p:txBody>
      </p:sp>
      <p:sp>
        <p:nvSpPr>
          <p:cNvPr id="6" name="Slide Number Placeholder 5"/>
          <p:cNvSpPr>
            <a:spLocks noGrp="1"/>
          </p:cNvSpPr>
          <p:nvPr>
            <p:ph type="sldNum" sz="quarter" idx="19"/>
          </p:nvPr>
        </p:nvSpPr>
        <p:spPr/>
        <p:txBody>
          <a:bodyPr/>
          <a:lstStyle/>
          <a:p>
            <a:fld id="{8CB74548-49F1-4565-ADE8-A59DFC0A70F2}" type="slidenum">
              <a:rPr lang="fr-FR" smtClean="0"/>
              <a:pPr/>
              <a:t>20</a:t>
            </a:fld>
            <a:endParaRPr lang="fr-FR"/>
          </a:p>
        </p:txBody>
      </p:sp>
      <p:graphicFrame>
        <p:nvGraphicFramePr>
          <p:cNvPr id="7" name="Table 6"/>
          <p:cNvGraphicFramePr>
            <a:graphicFrameLocks noGrp="1"/>
          </p:cNvGraphicFramePr>
          <p:nvPr>
            <p:extLst>
              <p:ext uri="{D42A27DB-BD31-4B8C-83A1-F6EECF244321}">
                <p14:modId xmlns:p14="http://schemas.microsoft.com/office/powerpoint/2010/main" val="1778935417"/>
              </p:ext>
            </p:extLst>
          </p:nvPr>
        </p:nvGraphicFramePr>
        <p:xfrm>
          <a:off x="378148" y="1764407"/>
          <a:ext cx="9721080" cy="3657600"/>
        </p:xfrm>
        <a:graphic>
          <a:graphicData uri="http://schemas.openxmlformats.org/drawingml/2006/table">
            <a:tbl>
              <a:tblPr firstRow="1" bandRow="1">
                <a:tableStyleId>{5C22544A-7EE6-4342-B048-85BDC9FD1C3A}</a:tableStyleId>
              </a:tblPr>
              <a:tblGrid>
                <a:gridCol w="4860540"/>
                <a:gridCol w="4860540"/>
              </a:tblGrid>
              <a:tr h="360038">
                <a:tc>
                  <a:txBody>
                    <a:bodyPr/>
                    <a:lstStyle/>
                    <a:p>
                      <a:r>
                        <a:rPr lang="en-US" sz="1800" dirty="0" smtClean="0"/>
                        <a:t>Action Plan</a:t>
                      </a:r>
                      <a:endParaRPr lang="en-US" sz="1800" dirty="0"/>
                    </a:p>
                  </a:txBody>
                  <a:tcPr/>
                </a:tc>
                <a:tc>
                  <a:txBody>
                    <a:bodyPr/>
                    <a:lstStyle/>
                    <a:p>
                      <a:pPr marL="285750" indent="-285750">
                        <a:buFont typeface="Arial" panose="020B0604020202020204" pitchFamily="34" charset="0"/>
                        <a:buChar char="•"/>
                      </a:pPr>
                      <a:r>
                        <a:rPr lang="en-US" sz="1800" dirty="0" smtClean="0"/>
                        <a:t>Development</a:t>
                      </a:r>
                      <a:endParaRPr lang="en-US" sz="1800" dirty="0"/>
                    </a:p>
                  </a:txBody>
                  <a:tcPr/>
                </a:tc>
              </a:tr>
              <a:tr h="613102">
                <a:tc>
                  <a:txBody>
                    <a:bodyPr/>
                    <a:lstStyle/>
                    <a:p>
                      <a:r>
                        <a:rPr lang="en-US" sz="1800" dirty="0" smtClean="0"/>
                        <a:t>Continuing to motivate joint actions by affiliated unions throughout the process of Fight Against Precarious Campaign. </a:t>
                      </a:r>
                      <a:endParaRPr lang="en-US" sz="1800" dirty="0"/>
                    </a:p>
                  </a:txBody>
                  <a:tcPr/>
                </a:tc>
                <a:tc>
                  <a:txBody>
                    <a:bodyPr/>
                    <a:lstStyle/>
                    <a:p>
                      <a:pPr marL="285750" indent="-285750">
                        <a:buFont typeface="Arial" panose="020B0604020202020204" pitchFamily="34" charset="0"/>
                        <a:buChar char="•"/>
                      </a:pPr>
                      <a:r>
                        <a:rPr lang="en-US" sz="1800" b="1" baseline="0" dirty="0" smtClean="0"/>
                        <a:t>More visible actions taken by unions on 7 October</a:t>
                      </a:r>
                    </a:p>
                  </a:txBody>
                  <a:tcPr/>
                </a:tc>
              </a:tr>
              <a:tr h="613102">
                <a:tc>
                  <a:txBody>
                    <a:bodyPr/>
                    <a:lstStyle/>
                    <a:p>
                      <a:r>
                        <a:rPr lang="en-US" sz="1800" dirty="0" smtClean="0"/>
                        <a:t>Increasing the number of examples of limits to the use of precarious workers in CBAs through the sharing of good practices between the affiliates.</a:t>
                      </a:r>
                      <a:endParaRPr lang="en-US" sz="1800" dirty="0"/>
                    </a:p>
                  </a:txBody>
                  <a:tcPr/>
                </a:tc>
                <a:tc>
                  <a:txBody>
                    <a:bodyPr/>
                    <a:lstStyle/>
                    <a:p>
                      <a:pPr marL="285750" indent="-285750">
                        <a:buFont typeface="Arial" panose="020B0604020202020204" pitchFamily="34" charset="0"/>
                        <a:buChar char="•"/>
                      </a:pPr>
                      <a:r>
                        <a:rPr lang="en-US" sz="1800" b="1" dirty="0" smtClean="0">
                          <a:solidFill>
                            <a:srgbClr val="FF0000"/>
                          </a:solidFill>
                        </a:rPr>
                        <a:t>Need to</a:t>
                      </a:r>
                      <a:r>
                        <a:rPr lang="en-US" sz="1800" b="1" baseline="0" dirty="0" smtClean="0">
                          <a:solidFill>
                            <a:srgbClr val="FF0000"/>
                          </a:solidFill>
                        </a:rPr>
                        <a:t> research</a:t>
                      </a:r>
                      <a:endParaRPr lang="en-US" sz="1800" b="1" dirty="0">
                        <a:solidFill>
                          <a:srgbClr val="FF0000"/>
                        </a:solidFill>
                      </a:endParaRPr>
                    </a:p>
                  </a:txBody>
                  <a:tcPr/>
                </a:tc>
              </a:tr>
              <a:tr h="613102">
                <a:tc>
                  <a:txBody>
                    <a:bodyPr/>
                    <a:lstStyle/>
                    <a:p>
                      <a:r>
                        <a:rPr lang="en-US" sz="1800" dirty="0" smtClean="0"/>
                        <a:t>Develop trade union networks to fight against the growth of precarious work in the sector and to defend shipbuilding-shipbreaking workers’ rights</a:t>
                      </a:r>
                      <a:endParaRPr lang="en-US" sz="1800" dirty="0"/>
                    </a:p>
                  </a:txBody>
                  <a:tcPr/>
                </a:tc>
                <a:tc>
                  <a:txBody>
                    <a:bodyPr/>
                    <a:lstStyle/>
                    <a:p>
                      <a:pPr marL="285750" marR="0" lvl="0" indent="-28575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BAE TUN has launched in November</a:t>
                      </a:r>
                    </a:p>
                    <a:p>
                      <a:pPr marL="285750" marR="0" lvl="0" indent="-28575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104305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Seeking possibility for </a:t>
                      </a:r>
                      <a:r>
                        <a:rPr kumimoji="0" lang="nb-NO" sz="1800" b="1" i="0" u="none" strike="noStrike" kern="1200" cap="none" spc="0" normalizeH="0" baseline="0" noProof="0" dirty="0" smtClean="0">
                          <a:ln>
                            <a:noFill/>
                          </a:ln>
                          <a:solidFill>
                            <a:prstClr val="black"/>
                          </a:solidFill>
                          <a:effectLst/>
                          <a:uLnTx/>
                          <a:uFillTx/>
                          <a:latin typeface="+mn-lt"/>
                          <a:ea typeface="+mn-ea"/>
                          <a:cs typeface="+mn-cs"/>
                        </a:rPr>
                        <a:t> Meyer, STX, Keppel, Damen, etc.</a:t>
                      </a: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p>
                      <a:endParaRPr lang="en-US" sz="1800" dirty="0"/>
                    </a:p>
                  </a:txBody>
                  <a:tcPr/>
                </a:tc>
              </a:tr>
            </a:tbl>
          </a:graphicData>
        </a:graphic>
      </p:graphicFrame>
    </p:spTree>
    <p:extLst>
      <p:ext uri="{BB962C8B-B14F-4D97-AF65-F5344CB8AC3E}">
        <p14:creationId xmlns:p14="http://schemas.microsoft.com/office/powerpoint/2010/main" val="11322649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4"/>
          <p:cNvSpPr>
            <a:spLocks noGrp="1"/>
          </p:cNvSpPr>
          <p:nvPr>
            <p:ph type="title"/>
          </p:nvPr>
        </p:nvSpPr>
        <p:spPr>
          <a:xfrm>
            <a:off x="2610396" y="612279"/>
            <a:ext cx="8083004" cy="735012"/>
          </a:xfrm>
        </p:spPr>
        <p:txBody>
          <a:bodyPr/>
          <a:lstStyle/>
          <a:p>
            <a:pPr lvl="0" eaLnBrk="0" hangingPunct="0"/>
            <a:r>
              <a:rPr lang="en-US" sz="2400" dirty="0" smtClean="0"/>
              <a:t>Standard Wages of Manufacturing Workers in major shipbuilding-shipbreaking countries</a:t>
            </a:r>
            <a:br>
              <a:rPr lang="en-US" sz="2400" dirty="0" smtClean="0"/>
            </a:br>
            <a:r>
              <a:rPr lang="en-US" sz="1800" dirty="0" smtClean="0"/>
              <a:t> </a:t>
            </a:r>
            <a:r>
              <a:rPr lang="en-US" sz="1800" b="0" dirty="0" smtClean="0">
                <a:solidFill>
                  <a:schemeClr val="tx1"/>
                </a:solidFill>
              </a:rPr>
              <a:t>(2014, in US dollar/month </a:t>
            </a:r>
            <a:r>
              <a:rPr lang="en-US" sz="1800" b="0" dirty="0" smtClean="0">
                <a:solidFill>
                  <a:schemeClr val="accent2"/>
                </a:solidFill>
              </a:rPr>
              <a:t>RED: Engineer </a:t>
            </a:r>
            <a:r>
              <a:rPr lang="en-US" sz="1800" b="0" dirty="0" smtClean="0">
                <a:solidFill>
                  <a:schemeClr val="accent1">
                    <a:lumMod val="75000"/>
                  </a:schemeClr>
                </a:solidFill>
              </a:rPr>
              <a:t>BLUE: Production</a:t>
            </a:r>
            <a:r>
              <a:rPr lang="en-US" sz="1800" b="0" dirty="0" smtClean="0">
                <a:solidFill>
                  <a:schemeClr val="tx1"/>
                </a:solidFill>
              </a:rPr>
              <a:t>) </a:t>
            </a:r>
            <a:endParaRPr lang="fr-FR" sz="1800" dirty="0" smtClean="0">
              <a:latin typeface="Arial" charset="0"/>
              <a:cs typeface="Arial" charset="0"/>
            </a:endParaRPr>
          </a:p>
        </p:txBody>
      </p:sp>
      <p:sp>
        <p:nvSpPr>
          <p:cNvPr id="16387" name="Espace réservé du numéro de diapositive 1"/>
          <p:cNvSpPr>
            <a:spLocks noGrp="1"/>
          </p:cNvSpPr>
          <p:nvPr>
            <p:ph type="sldNum" sz="quarter" idx="19"/>
          </p:nvPr>
        </p:nvSpPr>
        <p:spPr bwMode="auto">
          <a:ln>
            <a:miter lim="800000"/>
            <a:headEnd/>
            <a:tailEnd/>
          </a:ln>
        </p:spPr>
        <p:txBody>
          <a:bodyPr/>
          <a:lstStyle/>
          <a:p>
            <a:fld id="{4DB8E467-8C49-4993-A7C0-FE504AC0145C}" type="slidenum">
              <a:rPr lang="fr-FR"/>
              <a:pPr/>
              <a:t>21</a:t>
            </a:fld>
            <a:endParaRPr lang="fr-FR"/>
          </a:p>
        </p:txBody>
      </p:sp>
      <p:graphicFrame>
        <p:nvGraphicFramePr>
          <p:cNvPr id="6" name="Content Placeholder 3"/>
          <p:cNvGraphicFramePr>
            <a:graphicFrameLocks/>
          </p:cNvGraphicFramePr>
          <p:nvPr>
            <p:extLst>
              <p:ext uri="{D42A27DB-BD31-4B8C-83A1-F6EECF244321}">
                <p14:modId xmlns:p14="http://schemas.microsoft.com/office/powerpoint/2010/main" val="3267796999"/>
              </p:ext>
            </p:extLst>
          </p:nvPr>
        </p:nvGraphicFramePr>
        <p:xfrm>
          <a:off x="306140" y="1603242"/>
          <a:ext cx="9217024" cy="53741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2106340" y="6906815"/>
            <a:ext cx="3024336" cy="261610"/>
          </a:xfrm>
          <a:prstGeom prst="rect">
            <a:avLst/>
          </a:prstGeom>
          <a:noFill/>
        </p:spPr>
        <p:txBody>
          <a:bodyPr wrap="square" rtlCol="0">
            <a:spAutoFit/>
          </a:bodyPr>
          <a:lstStyle/>
          <a:p>
            <a:r>
              <a:rPr lang="en-US" sz="1100" i="1" dirty="0" smtClean="0">
                <a:solidFill>
                  <a:prstClr val="black"/>
                </a:solidFill>
              </a:rPr>
              <a:t>Data Source: JETRO</a:t>
            </a:r>
            <a:endParaRPr lang="en-US" sz="1100" i="1" dirty="0">
              <a:solidFill>
                <a:prstClr val="black"/>
              </a:solidFill>
            </a:endParaRPr>
          </a:p>
        </p:txBody>
      </p:sp>
      <p:sp>
        <p:nvSpPr>
          <p:cNvPr id="2" name="TextBox 1"/>
          <p:cNvSpPr txBox="1"/>
          <p:nvPr/>
        </p:nvSpPr>
        <p:spPr>
          <a:xfrm>
            <a:off x="4354038" y="5292799"/>
            <a:ext cx="4665070" cy="830997"/>
          </a:xfrm>
          <a:prstGeom prst="rect">
            <a:avLst/>
          </a:prstGeom>
          <a:noFill/>
          <a:ln>
            <a:solidFill>
              <a:schemeClr val="tx1"/>
            </a:solidFill>
          </a:ln>
        </p:spPr>
        <p:txBody>
          <a:bodyPr wrap="square" rtlCol="0">
            <a:spAutoFit/>
          </a:bodyPr>
          <a:lstStyle/>
          <a:p>
            <a:r>
              <a:rPr lang="en-US" sz="1200" dirty="0" smtClean="0">
                <a:solidFill>
                  <a:srgbClr val="FF0000"/>
                </a:solidFill>
              </a:rPr>
              <a:t>Standard Wage of middle-skilled shipbreaking workers (in 2013)</a:t>
            </a:r>
          </a:p>
          <a:p>
            <a:r>
              <a:rPr lang="en-US" sz="1200" dirty="0" smtClean="0">
                <a:solidFill>
                  <a:prstClr val="black"/>
                </a:solidFill>
              </a:rPr>
              <a:t>Mumbai, </a:t>
            </a:r>
            <a:r>
              <a:rPr lang="en-US" sz="1200" dirty="0" err="1" smtClean="0">
                <a:solidFill>
                  <a:prstClr val="black"/>
                </a:solidFill>
              </a:rPr>
              <a:t>Inida</a:t>
            </a:r>
            <a:r>
              <a:rPr lang="en-US" sz="1200" dirty="0" smtClean="0">
                <a:solidFill>
                  <a:prstClr val="black"/>
                </a:solidFill>
              </a:rPr>
              <a:t>		95 US dollar/month</a:t>
            </a:r>
          </a:p>
          <a:p>
            <a:r>
              <a:rPr lang="en-US" sz="1200" dirty="0" err="1" smtClean="0">
                <a:solidFill>
                  <a:prstClr val="black"/>
                </a:solidFill>
              </a:rPr>
              <a:t>Gadani</a:t>
            </a:r>
            <a:r>
              <a:rPr lang="en-US" sz="1200" dirty="0" smtClean="0">
                <a:solidFill>
                  <a:prstClr val="black"/>
                </a:solidFill>
              </a:rPr>
              <a:t>, </a:t>
            </a:r>
            <a:r>
              <a:rPr lang="en-US" sz="1200" dirty="0" err="1" smtClean="0">
                <a:solidFill>
                  <a:prstClr val="black"/>
                </a:solidFill>
              </a:rPr>
              <a:t>Pakisatan</a:t>
            </a:r>
            <a:r>
              <a:rPr lang="en-US" sz="1200" dirty="0" smtClean="0">
                <a:solidFill>
                  <a:prstClr val="black"/>
                </a:solidFill>
              </a:rPr>
              <a:t>	  4 US dollar/day</a:t>
            </a:r>
            <a:endParaRPr lang="en-US" sz="1200" dirty="0">
              <a:solidFill>
                <a:prstClr val="black"/>
              </a:solidFill>
            </a:endParaRPr>
          </a:p>
          <a:p>
            <a:r>
              <a:rPr lang="en-US" sz="1200" dirty="0" smtClean="0">
                <a:solidFill>
                  <a:prstClr val="black"/>
                </a:solidFill>
              </a:rPr>
              <a:t>Chittagong Bangladesh           2.5 US dollar/day</a:t>
            </a:r>
          </a:p>
        </p:txBody>
      </p:sp>
    </p:spTree>
    <p:extLst>
      <p:ext uri="{BB962C8B-B14F-4D97-AF65-F5344CB8AC3E}">
        <p14:creationId xmlns:p14="http://schemas.microsoft.com/office/powerpoint/2010/main" val="2300005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16" y="180231"/>
            <a:ext cx="6984776" cy="734709"/>
          </a:xfrm>
        </p:spPr>
        <p:txBody>
          <a:bodyPr/>
          <a:lstStyle/>
          <a:p>
            <a:r>
              <a:rPr lang="en-US" sz="3600" dirty="0" smtClean="0"/>
              <a:t>Fight against Precarious Work</a:t>
            </a:r>
            <a:endParaRPr lang="en-US" sz="3600" dirty="0"/>
          </a:p>
        </p:txBody>
      </p:sp>
      <p:sp>
        <p:nvSpPr>
          <p:cNvPr id="3" name="Subtitle 2"/>
          <p:cNvSpPr>
            <a:spLocks noGrp="1"/>
          </p:cNvSpPr>
          <p:nvPr>
            <p:ph type="subTitle" idx="13"/>
          </p:nvPr>
        </p:nvSpPr>
        <p:spPr>
          <a:xfrm>
            <a:off x="2915502" y="684287"/>
            <a:ext cx="6336704" cy="792088"/>
          </a:xfrm>
        </p:spPr>
        <p:txBody>
          <a:bodyPr>
            <a:normAutofit/>
          </a:bodyPr>
          <a:lstStyle/>
          <a:p>
            <a:r>
              <a:rPr lang="en-US" sz="3200" dirty="0" smtClean="0"/>
              <a:t>Continue to take action!</a:t>
            </a:r>
            <a:endParaRPr lang="en-US" sz="3200" dirty="0"/>
          </a:p>
        </p:txBody>
      </p:sp>
      <p:sp>
        <p:nvSpPr>
          <p:cNvPr id="6" name="Slide Number Placeholder 5"/>
          <p:cNvSpPr>
            <a:spLocks noGrp="1"/>
          </p:cNvSpPr>
          <p:nvPr>
            <p:ph type="sldNum" sz="quarter" idx="19"/>
          </p:nvPr>
        </p:nvSpPr>
        <p:spPr/>
        <p:txBody>
          <a:bodyPr/>
          <a:lstStyle/>
          <a:p>
            <a:fld id="{8CB74548-49F1-4565-ADE8-A59DFC0A70F2}" type="slidenum">
              <a:rPr lang="fr-FR" smtClean="0"/>
              <a:pPr/>
              <a:t>22</a:t>
            </a:fld>
            <a:endParaRPr lang="fr-FR"/>
          </a:p>
        </p:txBody>
      </p:sp>
      <p:pic>
        <p:nvPicPr>
          <p:cNvPr id="2050" name="Picture 2" descr="STOP Precarious 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181" y="1260351"/>
            <a:ext cx="4104456" cy="57973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ving w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692" y="1275407"/>
            <a:ext cx="4083136" cy="576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7377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188" y="108223"/>
            <a:ext cx="9361040" cy="734709"/>
          </a:xfrm>
        </p:spPr>
        <p:txBody>
          <a:bodyPr/>
          <a:lstStyle/>
          <a:p>
            <a:r>
              <a:rPr lang="en-US" sz="2400" dirty="0" err="1" smtClean="0"/>
              <a:t>IndustriALL</a:t>
            </a:r>
            <a:r>
              <a:rPr lang="en-US" sz="2400" dirty="0" smtClean="0"/>
              <a:t> World Conference on Shipbuilding-Shipbreaking</a:t>
            </a:r>
            <a:endParaRPr lang="en-US" sz="2400" dirty="0"/>
          </a:p>
        </p:txBody>
      </p:sp>
      <p:sp>
        <p:nvSpPr>
          <p:cNvPr id="3" name="Subtitle 2"/>
          <p:cNvSpPr>
            <a:spLocks noGrp="1"/>
          </p:cNvSpPr>
          <p:nvPr>
            <p:ph type="subTitle" idx="13"/>
          </p:nvPr>
        </p:nvSpPr>
        <p:spPr>
          <a:xfrm>
            <a:off x="1962324" y="756295"/>
            <a:ext cx="6336704" cy="545762"/>
          </a:xfrm>
        </p:spPr>
        <p:txBody>
          <a:bodyPr>
            <a:normAutofit/>
          </a:bodyPr>
          <a:lstStyle/>
          <a:p>
            <a:pPr algn="ctr"/>
            <a:r>
              <a:rPr lang="en-US" sz="2400" dirty="0" smtClean="0"/>
              <a:t>Action Plan for 2015-2016</a:t>
            </a:r>
            <a:endParaRPr lang="en-US" sz="2400" dirty="0"/>
          </a:p>
        </p:txBody>
      </p:sp>
      <p:sp>
        <p:nvSpPr>
          <p:cNvPr id="4" name="Text Placeholder 3"/>
          <p:cNvSpPr>
            <a:spLocks noGrp="1"/>
          </p:cNvSpPr>
          <p:nvPr>
            <p:ph type="body" sz="quarter" idx="17"/>
          </p:nvPr>
        </p:nvSpPr>
        <p:spPr>
          <a:xfrm>
            <a:off x="810196" y="1332359"/>
            <a:ext cx="7489825" cy="504056"/>
          </a:xfrm>
        </p:spPr>
        <p:txBody>
          <a:bodyPr/>
          <a:lstStyle/>
          <a:p>
            <a:r>
              <a:rPr lang="en-US" dirty="0" smtClean="0"/>
              <a:t>5</a:t>
            </a:r>
            <a:r>
              <a:rPr lang="en-US" dirty="0"/>
              <a:t>. Ensure sustainable industrial employment by –</a:t>
            </a:r>
          </a:p>
        </p:txBody>
      </p:sp>
      <p:sp>
        <p:nvSpPr>
          <p:cNvPr id="6" name="Slide Number Placeholder 5"/>
          <p:cNvSpPr>
            <a:spLocks noGrp="1"/>
          </p:cNvSpPr>
          <p:nvPr>
            <p:ph type="sldNum" sz="quarter" idx="19"/>
          </p:nvPr>
        </p:nvSpPr>
        <p:spPr/>
        <p:txBody>
          <a:bodyPr/>
          <a:lstStyle/>
          <a:p>
            <a:fld id="{8CB74548-49F1-4565-ADE8-A59DFC0A70F2}" type="slidenum">
              <a:rPr lang="fr-FR" smtClean="0"/>
              <a:pPr/>
              <a:t>23</a:t>
            </a:fld>
            <a:endParaRPr lang="fr-FR"/>
          </a:p>
        </p:txBody>
      </p:sp>
      <p:graphicFrame>
        <p:nvGraphicFramePr>
          <p:cNvPr id="7" name="Table 6"/>
          <p:cNvGraphicFramePr>
            <a:graphicFrameLocks noGrp="1"/>
          </p:cNvGraphicFramePr>
          <p:nvPr>
            <p:extLst>
              <p:ext uri="{D42A27DB-BD31-4B8C-83A1-F6EECF244321}">
                <p14:modId xmlns:p14="http://schemas.microsoft.com/office/powerpoint/2010/main" val="4226348037"/>
              </p:ext>
            </p:extLst>
          </p:nvPr>
        </p:nvGraphicFramePr>
        <p:xfrm>
          <a:off x="378148" y="1764407"/>
          <a:ext cx="9721080" cy="3657600"/>
        </p:xfrm>
        <a:graphic>
          <a:graphicData uri="http://schemas.openxmlformats.org/drawingml/2006/table">
            <a:tbl>
              <a:tblPr firstRow="1" bandRow="1">
                <a:tableStyleId>{5C22544A-7EE6-4342-B048-85BDC9FD1C3A}</a:tableStyleId>
              </a:tblPr>
              <a:tblGrid>
                <a:gridCol w="4860540"/>
                <a:gridCol w="4860540"/>
              </a:tblGrid>
              <a:tr h="360038">
                <a:tc>
                  <a:txBody>
                    <a:bodyPr/>
                    <a:lstStyle/>
                    <a:p>
                      <a:r>
                        <a:rPr lang="en-US" sz="1800" dirty="0" smtClean="0"/>
                        <a:t>Action Plan</a:t>
                      </a:r>
                      <a:endParaRPr lang="en-US" sz="1800" dirty="0"/>
                    </a:p>
                  </a:txBody>
                  <a:tcPr/>
                </a:tc>
                <a:tc>
                  <a:txBody>
                    <a:bodyPr/>
                    <a:lstStyle/>
                    <a:p>
                      <a:r>
                        <a:rPr lang="en-US" sz="1800" dirty="0" smtClean="0"/>
                        <a:t>Development</a:t>
                      </a:r>
                      <a:endParaRPr lang="en-US" sz="1800" dirty="0"/>
                    </a:p>
                  </a:txBody>
                  <a:tcPr/>
                </a:tc>
              </a:tr>
              <a:tr h="613102">
                <a:tc>
                  <a:txBody>
                    <a:bodyPr/>
                    <a:lstStyle/>
                    <a:p>
                      <a:r>
                        <a:rPr lang="en-US" sz="1800" dirty="0" smtClean="0"/>
                        <a:t>Building affiliates’ capacity to develop and implement their own vision of sustainable industrial development by the sharing of good practices</a:t>
                      </a:r>
                      <a:endParaRPr lang="en-US" sz="1800" dirty="0"/>
                    </a:p>
                  </a:txBody>
                  <a:tcPr/>
                </a:tc>
                <a:tc>
                  <a:txBody>
                    <a:bodyPr/>
                    <a:lstStyle/>
                    <a:p>
                      <a:pPr marL="285750" indent="-285750">
                        <a:buFont typeface="Arial" panose="020B0604020202020204" pitchFamily="34" charset="0"/>
                        <a:buChar char="•"/>
                      </a:pPr>
                      <a:r>
                        <a:rPr lang="en-US" sz="1800" b="1" baseline="0" dirty="0" smtClean="0"/>
                        <a:t>Mainly information exchange at meetings</a:t>
                      </a:r>
                    </a:p>
                  </a:txBody>
                  <a:tcPr/>
                </a:tc>
              </a:tr>
              <a:tr h="613102">
                <a:tc>
                  <a:txBody>
                    <a:bodyPr/>
                    <a:lstStyle/>
                    <a:p>
                      <a:r>
                        <a:rPr lang="en-US" sz="1800" dirty="0" smtClean="0"/>
                        <a:t>Developing collaborative activities and seeking synergies to effect sustainable industrial policies, with other sectors such as Mechanical Engineering and Oil &amp; Gas</a:t>
                      </a:r>
                      <a:endParaRPr lang="en-US" sz="1800" dirty="0"/>
                    </a:p>
                  </a:txBody>
                  <a:tcPr/>
                </a:tc>
                <a:tc>
                  <a:txBody>
                    <a:bodyPr/>
                    <a:lstStyle/>
                    <a:p>
                      <a:pPr marL="285750" indent="-285750">
                        <a:buFont typeface="Arial" panose="020B0604020202020204" pitchFamily="34" charset="0"/>
                        <a:buChar char="•"/>
                      </a:pPr>
                      <a:r>
                        <a:rPr lang="en-US" sz="1800" b="1" dirty="0" smtClean="0"/>
                        <a:t>Area of common industrial policy to be identified  in 2016</a:t>
                      </a:r>
                      <a:endParaRPr lang="en-US" sz="1800" b="1" dirty="0"/>
                    </a:p>
                  </a:txBody>
                  <a:tcPr/>
                </a:tc>
              </a:tr>
              <a:tr h="613102">
                <a:tc>
                  <a:txBody>
                    <a:bodyPr/>
                    <a:lstStyle/>
                    <a:p>
                      <a:r>
                        <a:rPr lang="en-US" sz="1800" dirty="0" smtClean="0"/>
                        <a:t>Actively getting involved in the process of creating the ILO’s proposed new code of practice on Safety and Health in Shipbuilding and Repair </a:t>
                      </a:r>
                      <a:endParaRPr lang="en-US" sz="1800" dirty="0"/>
                    </a:p>
                  </a:txBody>
                  <a:tcPr/>
                </a:tc>
                <a:tc>
                  <a:txBody>
                    <a:bodyPr/>
                    <a:lstStyle/>
                    <a:p>
                      <a:pPr marL="285750" indent="-285750">
                        <a:buFont typeface="Arial" panose="020B0604020202020204" pitchFamily="34" charset="0"/>
                        <a:buChar char="•"/>
                      </a:pPr>
                      <a:r>
                        <a:rPr lang="en-US" sz="1800" b="1" dirty="0" smtClean="0"/>
                        <a:t>Preparing for the ILO expert meeting in November 2017</a:t>
                      </a:r>
                      <a:endParaRPr lang="en-US" sz="1800" b="1" dirty="0"/>
                    </a:p>
                  </a:txBody>
                  <a:tcPr/>
                </a:tc>
              </a:tr>
            </a:tbl>
          </a:graphicData>
        </a:graphic>
      </p:graphicFrame>
    </p:spTree>
    <p:extLst>
      <p:ext uri="{BB962C8B-B14F-4D97-AF65-F5344CB8AC3E}">
        <p14:creationId xmlns:p14="http://schemas.microsoft.com/office/powerpoint/2010/main" val="1946162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6381" y="252239"/>
            <a:ext cx="6192688" cy="734709"/>
          </a:xfrm>
        </p:spPr>
        <p:txBody>
          <a:bodyPr/>
          <a:lstStyle/>
          <a:p>
            <a:r>
              <a:rPr lang="en-US" sz="3600" dirty="0" smtClean="0"/>
              <a:t>New Technology/Product</a:t>
            </a:r>
            <a:endParaRPr lang="en-US" sz="3600" dirty="0"/>
          </a:p>
        </p:txBody>
      </p:sp>
      <p:sp>
        <p:nvSpPr>
          <p:cNvPr id="3" name="Subtitle 2"/>
          <p:cNvSpPr>
            <a:spLocks noGrp="1"/>
          </p:cNvSpPr>
          <p:nvPr>
            <p:ph type="subTitle" idx="13"/>
          </p:nvPr>
        </p:nvSpPr>
        <p:spPr>
          <a:xfrm>
            <a:off x="2394373" y="984212"/>
            <a:ext cx="6336704" cy="996219"/>
          </a:xfrm>
        </p:spPr>
        <p:txBody>
          <a:bodyPr>
            <a:normAutofit fontScale="47500" lnSpcReduction="20000"/>
          </a:bodyPr>
          <a:lstStyle/>
          <a:p>
            <a:r>
              <a:rPr lang="en-US" dirty="0" smtClean="0"/>
              <a:t>Promoting sustainable technologies/products will bring </a:t>
            </a:r>
            <a:r>
              <a:rPr lang="en-US" dirty="0"/>
              <a:t>sustainable employment</a:t>
            </a:r>
          </a:p>
        </p:txBody>
      </p:sp>
      <p:sp>
        <p:nvSpPr>
          <p:cNvPr id="6" name="Slide Number Placeholder 5"/>
          <p:cNvSpPr>
            <a:spLocks noGrp="1"/>
          </p:cNvSpPr>
          <p:nvPr>
            <p:ph type="sldNum" sz="quarter" idx="19"/>
          </p:nvPr>
        </p:nvSpPr>
        <p:spPr/>
        <p:txBody>
          <a:bodyPr/>
          <a:lstStyle/>
          <a:p>
            <a:fld id="{8CB74548-49F1-4565-ADE8-A59DFC0A70F2}" type="slidenum">
              <a:rPr lang="fr-FR" smtClean="0"/>
              <a:pPr/>
              <a:t>24</a:t>
            </a:fld>
            <a:endParaRPr lang="fr-F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397" y="4101472"/>
            <a:ext cx="2232248" cy="255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7475" y="6651549"/>
            <a:ext cx="3389660" cy="584775"/>
          </a:xfrm>
          <a:prstGeom prst="rect">
            <a:avLst/>
          </a:prstGeom>
        </p:spPr>
        <p:txBody>
          <a:bodyPr wrap="square">
            <a:spAutoFit/>
          </a:bodyPr>
          <a:lstStyle/>
          <a:p>
            <a:pPr algn="ctr"/>
            <a:r>
              <a:rPr lang="en-US" sz="1600" dirty="0">
                <a:solidFill>
                  <a:prstClr val="black"/>
                </a:solidFill>
              </a:rPr>
              <a:t>Floating Wind &amp; Current Hybrid </a:t>
            </a:r>
            <a:endParaRPr lang="en-US" sz="1600" dirty="0" smtClean="0">
              <a:solidFill>
                <a:prstClr val="black"/>
              </a:solidFill>
            </a:endParaRPr>
          </a:p>
          <a:p>
            <a:pPr algn="ctr"/>
            <a:r>
              <a:rPr lang="en-US" sz="1600" dirty="0" smtClean="0">
                <a:solidFill>
                  <a:prstClr val="black"/>
                </a:solidFill>
              </a:rPr>
              <a:t>Power </a:t>
            </a:r>
            <a:r>
              <a:rPr lang="en-US" sz="1600" dirty="0">
                <a:solidFill>
                  <a:prstClr val="black"/>
                </a:solidFill>
              </a:rPr>
              <a:t>Generation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731" y="2196455"/>
            <a:ext cx="2255837"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86397" y="3527891"/>
            <a:ext cx="5346700" cy="338554"/>
          </a:xfrm>
          <a:prstGeom prst="rect">
            <a:avLst/>
          </a:prstGeom>
        </p:spPr>
        <p:txBody>
          <a:bodyPr>
            <a:spAutoFit/>
          </a:bodyPr>
          <a:lstStyle/>
          <a:p>
            <a:r>
              <a:rPr lang="en-US" sz="1600" dirty="0">
                <a:solidFill>
                  <a:prstClr val="black"/>
                </a:solidFill>
              </a:rPr>
              <a:t>Large-Sized Floating Offshore Structure   (Mega Float) </a:t>
            </a: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6821" y="1980431"/>
            <a:ext cx="26638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985066" y="3493425"/>
            <a:ext cx="2178802" cy="338554"/>
          </a:xfrm>
          <a:prstGeom prst="rect">
            <a:avLst/>
          </a:prstGeom>
        </p:spPr>
        <p:txBody>
          <a:bodyPr wrap="none">
            <a:spAutoFit/>
          </a:bodyPr>
          <a:lstStyle/>
          <a:p>
            <a:r>
              <a:rPr lang="en-US" sz="1600" dirty="0" smtClean="0">
                <a:solidFill>
                  <a:prstClr val="black"/>
                </a:solidFill>
              </a:rPr>
              <a:t>Air-lubrication System</a:t>
            </a:r>
            <a:endParaRPr lang="en-US" sz="1600" dirty="0">
              <a:solidFill>
                <a:prstClr val="black"/>
              </a:solidFill>
            </a:endParaRP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5345" y="4017443"/>
            <a:ext cx="3579721" cy="228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4266580" y="6423114"/>
            <a:ext cx="1585690" cy="338554"/>
          </a:xfrm>
          <a:prstGeom prst="rect">
            <a:avLst/>
          </a:prstGeom>
        </p:spPr>
        <p:txBody>
          <a:bodyPr wrap="none">
            <a:spAutoFit/>
          </a:bodyPr>
          <a:lstStyle/>
          <a:p>
            <a:r>
              <a:rPr lang="en-US" sz="1600" dirty="0" smtClean="0">
                <a:solidFill>
                  <a:prstClr val="black"/>
                </a:solidFill>
              </a:rPr>
              <a:t>Super Eco-ship</a:t>
            </a:r>
            <a:endParaRPr lang="en-US" sz="1600" dirty="0">
              <a:solidFill>
                <a:prstClr val="black"/>
              </a:solidFill>
            </a:endParaRPr>
          </a:p>
        </p:txBody>
      </p:sp>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9190" y="4860751"/>
            <a:ext cx="217170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8469" y="2172643"/>
            <a:ext cx="2304256" cy="132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936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p:cNvSpPr>
            <a:spLocks noGrp="1"/>
          </p:cNvSpPr>
          <p:nvPr>
            <p:ph type="ftr" sz="quarter" idx="25"/>
          </p:nvPr>
        </p:nvSpPr>
        <p:spPr/>
        <p:txBody>
          <a:bodyPr/>
          <a:lstStyle/>
          <a:p>
            <a:pPr>
              <a:defRPr/>
            </a:pPr>
            <a:r>
              <a:rPr lang="fr-FR" smtClean="0"/>
              <a:t>TITLE</a:t>
            </a:r>
            <a:endParaRPr lang="fr-FR"/>
          </a:p>
        </p:txBody>
      </p:sp>
      <p:sp>
        <p:nvSpPr>
          <p:cNvPr id="7" name="Espace réservé du numéro de diapositive 6"/>
          <p:cNvSpPr>
            <a:spLocks noGrp="1"/>
          </p:cNvSpPr>
          <p:nvPr>
            <p:ph type="sldNum" sz="quarter" idx="26"/>
          </p:nvPr>
        </p:nvSpPr>
        <p:spPr/>
        <p:txBody>
          <a:bodyPr/>
          <a:lstStyle/>
          <a:p>
            <a:fld id="{84256B41-9EDA-45BE-A34F-07AB7F4F0FF1}" type="slidenum">
              <a:rPr lang="fr-FR"/>
              <a:pPr/>
              <a:t>25</a:t>
            </a:fld>
            <a:endParaRPr lang="fr-FR"/>
          </a:p>
        </p:txBody>
      </p:sp>
      <p:sp>
        <p:nvSpPr>
          <p:cNvPr id="10" name="Espace réservé du pied de page 4"/>
          <p:cNvSpPr txBox="1">
            <a:spLocks/>
          </p:cNvSpPr>
          <p:nvPr/>
        </p:nvSpPr>
        <p:spPr>
          <a:xfrm>
            <a:off x="306388" y="7265988"/>
            <a:ext cx="5545137" cy="157162"/>
          </a:xfrm>
          <a:prstGeom prst="rect">
            <a:avLst/>
          </a:prstGeom>
        </p:spPr>
        <p:txBody>
          <a:bodyPr lIns="104306" tIns="52153" rIns="104306" bIns="52153" anchor="ctr"/>
          <a:lstStyle>
            <a:lvl1pPr algn="l">
              <a:defRPr lang="fr-FR" sz="800" b="1" smtClean="0">
                <a:solidFill>
                  <a:srgbClr val="FF0000"/>
                </a:solidFill>
                <a:latin typeface="Arial Black" pitchFamily="34" charset="0"/>
              </a:defRPr>
            </a:lvl1pPr>
          </a:lstStyle>
          <a:p>
            <a:pPr defTabSz="1043056" fontAlgn="auto">
              <a:spcBef>
                <a:spcPts val="0"/>
              </a:spcBef>
              <a:spcAft>
                <a:spcPts val="0"/>
              </a:spcAft>
              <a:defRPr/>
            </a:pPr>
            <a:r>
              <a:rPr b="0" dirty="0" err="1">
                <a:solidFill>
                  <a:schemeClr val="bg1"/>
                </a:solidFill>
                <a:cs typeface="+mn-cs"/>
              </a:rPr>
              <a:t>Industri</a:t>
            </a:r>
            <a:r>
              <a:rPr b="0" dirty="0">
                <a:solidFill>
                  <a:schemeClr val="bg1"/>
                </a:solidFill>
                <a:cs typeface="+mn-cs"/>
              </a:rPr>
              <a:t> ALL</a:t>
            </a:r>
          </a:p>
        </p:txBody>
      </p:sp>
      <p:pic>
        <p:nvPicPr>
          <p:cNvPr id="66564" name="Picture 4" descr="http://www.imfmetal.org/contentImages/spec2/29038_2_spec2.jpg">
            <a:hlinkClick r:id="rId3"/>
          </p:cNvPr>
          <p:cNvPicPr>
            <a:picLocks noGrp="1" noChangeAspect="1" noChangeArrowheads="1"/>
          </p:cNvPicPr>
          <p:nvPr>
            <p:ph type="pic" sz="quarter" idx="24"/>
          </p:nvPr>
        </p:nvPicPr>
        <p:blipFill>
          <a:blip r:embed="rId4" cstate="print"/>
          <a:srcRect l="2752" r="2752"/>
          <a:stretch>
            <a:fillRect/>
          </a:stretch>
        </p:blipFill>
        <p:spPr bwMode="auto">
          <a:xfrm>
            <a:off x="-1926108" y="-539849"/>
            <a:ext cx="7689053" cy="6624736"/>
          </a:xfrm>
          <a:prstGeom prst="rect">
            <a:avLst/>
          </a:prstGeom>
          <a:noFill/>
        </p:spPr>
      </p:pic>
      <p:pic>
        <p:nvPicPr>
          <p:cNvPr id="27651" name="Image 9" descr="IMF-10.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0" y="0"/>
            <a:ext cx="10693400" cy="7558087"/>
          </a:xfrm>
          <a:prstGeom prst="rect">
            <a:avLst/>
          </a:prstGeom>
          <a:noFill/>
          <a:ln w="9525">
            <a:noFill/>
            <a:miter lim="800000"/>
            <a:headEnd/>
            <a:tailEnd/>
          </a:ln>
        </p:spPr>
      </p:pic>
      <p:sp>
        <p:nvSpPr>
          <p:cNvPr id="27654" name="Espace réservé du texte 3"/>
          <p:cNvSpPr>
            <a:spLocks noGrp="1"/>
          </p:cNvSpPr>
          <p:nvPr>
            <p:ph type="body" sz="quarter" idx="18"/>
          </p:nvPr>
        </p:nvSpPr>
        <p:spPr>
          <a:xfrm>
            <a:off x="4841875" y="3348038"/>
            <a:ext cx="4176713" cy="431800"/>
          </a:xfrm>
        </p:spPr>
        <p:txBody>
          <a:bodyPr/>
          <a:lstStyle/>
          <a:p>
            <a:pPr eaLnBrk="1" hangingPunct="1">
              <a:spcBef>
                <a:spcPct val="0"/>
              </a:spcBef>
              <a:buFont typeface="Arial" charset="0"/>
              <a:buNone/>
            </a:pPr>
            <a:r>
              <a:rPr lang="fr-FR" dirty="0" err="1" smtClean="0">
                <a:latin typeface="Arial" charset="0"/>
                <a:cs typeface="Arial" charset="0"/>
              </a:rPr>
              <a:t>Website</a:t>
            </a:r>
            <a:endParaRPr lang="fr-FR" dirty="0" smtClean="0">
              <a:solidFill>
                <a:schemeClr val="bg1"/>
              </a:solidFill>
              <a:latin typeface="Arial" charset="0"/>
              <a:cs typeface="Arial" charset="0"/>
            </a:endParaRPr>
          </a:p>
          <a:p>
            <a:pPr eaLnBrk="1" hangingPunct="1">
              <a:spcBef>
                <a:spcPct val="0"/>
              </a:spcBef>
              <a:buFont typeface="Arial" charset="0"/>
              <a:buNone/>
            </a:pPr>
            <a:endParaRPr lang="fr-FR" dirty="0" smtClean="0">
              <a:latin typeface="Arial" charset="0"/>
              <a:cs typeface="Arial" charset="0"/>
            </a:endParaRPr>
          </a:p>
        </p:txBody>
      </p:sp>
      <p:sp>
        <p:nvSpPr>
          <p:cNvPr id="27652" name="Titre 1"/>
          <p:cNvSpPr>
            <a:spLocks noGrp="1"/>
          </p:cNvSpPr>
          <p:nvPr>
            <p:ph type="title"/>
          </p:nvPr>
        </p:nvSpPr>
        <p:spPr>
          <a:xfrm>
            <a:off x="4914900" y="1331913"/>
            <a:ext cx="4103688" cy="735012"/>
          </a:xfrm>
        </p:spPr>
        <p:txBody>
          <a:bodyPr/>
          <a:lstStyle/>
          <a:p>
            <a:pPr eaLnBrk="1" hangingPunct="1"/>
            <a:r>
              <a:rPr lang="fr-FR" dirty="0" err="1" smtClean="0">
                <a:latin typeface="Arial" charset="0"/>
                <a:cs typeface="Arial" charset="0"/>
              </a:rPr>
              <a:t>Thank</a:t>
            </a:r>
            <a:r>
              <a:rPr lang="fr-FR" dirty="0" smtClean="0">
                <a:latin typeface="Arial" charset="0"/>
                <a:cs typeface="Arial" charset="0"/>
              </a:rPr>
              <a:t> You</a:t>
            </a:r>
          </a:p>
        </p:txBody>
      </p:sp>
      <p:sp>
        <p:nvSpPr>
          <p:cNvPr id="27655" name="Espace réservé du texte 4"/>
          <p:cNvSpPr>
            <a:spLocks noGrp="1"/>
          </p:cNvSpPr>
          <p:nvPr>
            <p:ph type="body" sz="quarter" idx="21"/>
          </p:nvPr>
        </p:nvSpPr>
        <p:spPr>
          <a:xfrm>
            <a:off x="4842644" y="4068663"/>
            <a:ext cx="5401369" cy="647848"/>
          </a:xfrm>
        </p:spPr>
        <p:txBody>
          <a:bodyPr/>
          <a:lstStyle/>
          <a:p>
            <a:pPr eaLnBrk="1" hangingPunct="1">
              <a:spcBef>
                <a:spcPct val="0"/>
              </a:spcBef>
            </a:pPr>
            <a:r>
              <a:rPr lang="en-US" sz="2800" dirty="0" smtClean="0">
                <a:solidFill>
                  <a:srgbClr val="E2001A"/>
                </a:solidFill>
                <a:latin typeface="Arial" charset="0"/>
                <a:cs typeface="Arial" charset="0"/>
              </a:rPr>
              <a:t>www.industriALL-union.org</a:t>
            </a:r>
            <a:endParaRPr lang="fr-FR" sz="2800"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3"/>
          </p:nvPr>
        </p:nvSpPr>
        <p:spPr>
          <a:xfrm>
            <a:off x="1026220" y="828303"/>
            <a:ext cx="8424936" cy="996219"/>
          </a:xfrm>
        </p:spPr>
        <p:txBody>
          <a:bodyPr>
            <a:noAutofit/>
          </a:bodyPr>
          <a:lstStyle/>
          <a:p>
            <a:r>
              <a:rPr lang="en-US" sz="2800" dirty="0" smtClean="0"/>
              <a:t>Forecast predicts downwards trends in next 5 years</a:t>
            </a:r>
            <a:endParaRPr lang="en-US" sz="2800" dirty="0"/>
          </a:p>
        </p:txBody>
      </p:sp>
      <p:sp>
        <p:nvSpPr>
          <p:cNvPr id="6" name="Slide Number Placeholder 5"/>
          <p:cNvSpPr>
            <a:spLocks noGrp="1"/>
          </p:cNvSpPr>
          <p:nvPr>
            <p:ph type="sldNum" sz="quarter" idx="19"/>
          </p:nvPr>
        </p:nvSpPr>
        <p:spPr/>
        <p:txBody>
          <a:bodyPr/>
          <a:lstStyle/>
          <a:p>
            <a:fld id="{8CB74548-49F1-4565-ADE8-A59DFC0A70F2}" type="slidenum">
              <a:rPr lang="fr-FR" smtClean="0"/>
              <a:pPr/>
              <a:t>3</a:t>
            </a:fld>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72" y="1620391"/>
            <a:ext cx="8568952" cy="5313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68680" y="6927217"/>
            <a:ext cx="5346700" cy="261610"/>
          </a:xfrm>
          <a:prstGeom prst="rect">
            <a:avLst/>
          </a:prstGeom>
        </p:spPr>
        <p:txBody>
          <a:bodyPr>
            <a:spAutoFit/>
          </a:bodyPr>
          <a:lstStyle/>
          <a:p>
            <a:r>
              <a:rPr lang="en-US" sz="1100" dirty="0">
                <a:solidFill>
                  <a:prstClr val="black"/>
                </a:solidFill>
              </a:rPr>
              <a:t>Source: Presentation by </a:t>
            </a:r>
            <a:r>
              <a:rPr lang="en-US" sz="1100" dirty="0" err="1">
                <a:solidFill>
                  <a:prstClr val="black"/>
                </a:solidFill>
              </a:rPr>
              <a:t>Maritin</a:t>
            </a:r>
            <a:r>
              <a:rPr lang="en-US" sz="1100" dirty="0">
                <a:solidFill>
                  <a:prstClr val="black"/>
                </a:solidFill>
              </a:rPr>
              <a:t> </a:t>
            </a:r>
            <a:r>
              <a:rPr lang="en-US" sz="1100" dirty="0" err="1">
                <a:solidFill>
                  <a:prstClr val="black"/>
                </a:solidFill>
              </a:rPr>
              <a:t>Stopfort</a:t>
            </a:r>
            <a:r>
              <a:rPr lang="en-US" sz="1100" dirty="0">
                <a:solidFill>
                  <a:prstClr val="black"/>
                </a:solidFill>
              </a:rPr>
              <a:t>@ SMM 2014</a:t>
            </a:r>
          </a:p>
        </p:txBody>
      </p:sp>
      <p:sp>
        <p:nvSpPr>
          <p:cNvPr id="9" name="Titre 4"/>
          <p:cNvSpPr txBox="1">
            <a:spLocks/>
          </p:cNvSpPr>
          <p:nvPr/>
        </p:nvSpPr>
        <p:spPr bwMode="auto">
          <a:xfrm>
            <a:off x="1674292" y="108223"/>
            <a:ext cx="6984305" cy="735013"/>
          </a:xfrm>
          <a:prstGeom prst="rect">
            <a:avLst/>
          </a:prstGeom>
          <a:noFill/>
          <a:ln w="9525">
            <a:noFill/>
            <a:miter lim="800000"/>
            <a:headEnd/>
            <a:tailEnd/>
          </a:ln>
        </p:spPr>
        <p:txBody>
          <a:bodyPr vert="horz" wrap="square" lIns="104306" tIns="52153" rIns="104306" bIns="52153" numCol="1" anchor="ctr" anchorCtr="0" compatLnSpc="1">
            <a:prstTxWarp prst="textNoShape">
              <a:avLst/>
            </a:prstTxWarp>
          </a:bodyPr>
          <a:lstStyle>
            <a:lvl1pPr algn="l" defTabSz="1042988" rtl="0" eaLnBrk="1" fontAlgn="base" hangingPunct="1">
              <a:spcBef>
                <a:spcPct val="0"/>
              </a:spcBef>
              <a:spcAft>
                <a:spcPct val="0"/>
              </a:spcAft>
              <a:defRPr sz="6000" b="1" kern="1200">
                <a:solidFill>
                  <a:srgbClr val="1A171B"/>
                </a:solidFill>
                <a:latin typeface="Arial" pitchFamily="34" charset="0"/>
                <a:ea typeface="+mj-ea"/>
                <a:cs typeface="Arial" pitchFamily="34" charset="0"/>
              </a:defRPr>
            </a:lvl1pPr>
            <a:lvl2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2pPr>
            <a:lvl3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3pPr>
            <a:lvl4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4pPr>
            <a:lvl5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5pPr>
            <a:lvl6pPr marL="457200" algn="ctr" defTabSz="1042988" rtl="0" eaLnBrk="1" fontAlgn="base" hangingPunct="1">
              <a:spcBef>
                <a:spcPct val="0"/>
              </a:spcBef>
              <a:spcAft>
                <a:spcPct val="0"/>
              </a:spcAft>
              <a:defRPr sz="9100">
                <a:solidFill>
                  <a:srgbClr val="E2001A"/>
                </a:solidFill>
                <a:latin typeface="Arial" pitchFamily="34" charset="0"/>
                <a:cs typeface="Arial" pitchFamily="34" charset="0"/>
              </a:defRPr>
            </a:lvl6pPr>
            <a:lvl7pPr marL="914400" algn="ctr" defTabSz="1042988" rtl="0" eaLnBrk="1" fontAlgn="base" hangingPunct="1">
              <a:spcBef>
                <a:spcPct val="0"/>
              </a:spcBef>
              <a:spcAft>
                <a:spcPct val="0"/>
              </a:spcAft>
              <a:defRPr sz="9100">
                <a:solidFill>
                  <a:srgbClr val="E2001A"/>
                </a:solidFill>
                <a:latin typeface="Arial" pitchFamily="34" charset="0"/>
                <a:cs typeface="Arial" pitchFamily="34" charset="0"/>
              </a:defRPr>
            </a:lvl7pPr>
            <a:lvl8pPr marL="1371600" algn="ctr" defTabSz="1042988" rtl="0" eaLnBrk="1" fontAlgn="base" hangingPunct="1">
              <a:spcBef>
                <a:spcPct val="0"/>
              </a:spcBef>
              <a:spcAft>
                <a:spcPct val="0"/>
              </a:spcAft>
              <a:defRPr sz="9100">
                <a:solidFill>
                  <a:srgbClr val="E2001A"/>
                </a:solidFill>
                <a:latin typeface="Arial" pitchFamily="34" charset="0"/>
                <a:cs typeface="Arial" pitchFamily="34" charset="0"/>
              </a:defRPr>
            </a:lvl8pPr>
            <a:lvl9pPr marL="1828800" algn="ctr" defTabSz="1042988" rtl="0" eaLnBrk="1" fontAlgn="base" hangingPunct="1">
              <a:spcBef>
                <a:spcPct val="0"/>
              </a:spcBef>
              <a:spcAft>
                <a:spcPct val="0"/>
              </a:spcAft>
              <a:defRPr sz="9100">
                <a:solidFill>
                  <a:srgbClr val="E2001A"/>
                </a:solidFill>
                <a:latin typeface="Arial" pitchFamily="34" charset="0"/>
                <a:cs typeface="Arial" pitchFamily="34" charset="0"/>
              </a:defRPr>
            </a:lvl9pPr>
          </a:lstStyle>
          <a:p>
            <a:r>
              <a:rPr lang="fr-FR" sz="3200" dirty="0" smtClean="0">
                <a:latin typeface="Arial" charset="0"/>
                <a:cs typeface="Arial" charset="0"/>
              </a:rPr>
              <a:t>Trends in </a:t>
            </a:r>
            <a:r>
              <a:rPr lang="fr-FR" sz="3200" dirty="0" err="1" smtClean="0">
                <a:latin typeface="Arial" charset="0"/>
                <a:cs typeface="Arial" charset="0"/>
              </a:rPr>
              <a:t>Shipbuilding</a:t>
            </a:r>
            <a:r>
              <a:rPr lang="fr-FR" sz="3200" dirty="0" smtClean="0">
                <a:latin typeface="Arial" charset="0"/>
                <a:cs typeface="Arial" charset="0"/>
              </a:rPr>
              <a:t> </a:t>
            </a:r>
            <a:r>
              <a:rPr lang="fr-FR" sz="3200" dirty="0" err="1" smtClean="0">
                <a:latin typeface="Arial" charset="0"/>
                <a:cs typeface="Arial" charset="0"/>
              </a:rPr>
              <a:t>Industry</a:t>
            </a:r>
            <a:r>
              <a:rPr lang="fr-FR" sz="3200" dirty="0" smtClean="0">
                <a:latin typeface="Arial" charset="0"/>
                <a:cs typeface="Arial" charset="0"/>
              </a:rPr>
              <a:t> </a:t>
            </a:r>
            <a:r>
              <a:rPr lang="fr-FR" sz="3200" dirty="0">
                <a:latin typeface="Arial" charset="0"/>
                <a:cs typeface="Arial" charset="0"/>
              </a:rPr>
              <a:t>1</a:t>
            </a:r>
            <a:endParaRPr lang="fr-FR" sz="3200" dirty="0" smtClean="0">
              <a:latin typeface="Arial" charset="0"/>
              <a:cs typeface="Arial" charset="0"/>
            </a:endParaRPr>
          </a:p>
        </p:txBody>
      </p:sp>
    </p:spTree>
    <p:extLst>
      <p:ext uri="{BB962C8B-B14F-4D97-AF65-F5344CB8AC3E}">
        <p14:creationId xmlns:p14="http://schemas.microsoft.com/office/powerpoint/2010/main" val="724272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4"/>
          <p:cNvSpPr>
            <a:spLocks noGrp="1"/>
          </p:cNvSpPr>
          <p:nvPr>
            <p:ph type="title"/>
          </p:nvPr>
        </p:nvSpPr>
        <p:spPr>
          <a:xfrm>
            <a:off x="2466380" y="32395"/>
            <a:ext cx="6984305" cy="735013"/>
          </a:xfrm>
        </p:spPr>
        <p:txBody>
          <a:bodyPr/>
          <a:lstStyle/>
          <a:p>
            <a:pPr eaLnBrk="1" hangingPunct="1"/>
            <a:r>
              <a:rPr lang="fr-FR" sz="3200" dirty="0" smtClean="0">
                <a:latin typeface="Arial" charset="0"/>
                <a:cs typeface="Arial" charset="0"/>
              </a:rPr>
              <a:t>Trends in </a:t>
            </a:r>
            <a:r>
              <a:rPr lang="fr-FR" sz="3200" dirty="0" err="1" smtClean="0">
                <a:latin typeface="Arial" charset="0"/>
                <a:cs typeface="Arial" charset="0"/>
              </a:rPr>
              <a:t>Shipbuilding</a:t>
            </a:r>
            <a:r>
              <a:rPr lang="fr-FR" sz="3200" dirty="0" smtClean="0">
                <a:latin typeface="Arial" charset="0"/>
                <a:cs typeface="Arial" charset="0"/>
              </a:rPr>
              <a:t> </a:t>
            </a:r>
            <a:r>
              <a:rPr lang="fr-FR" sz="3200" dirty="0" err="1" smtClean="0">
                <a:latin typeface="Arial" charset="0"/>
                <a:cs typeface="Arial" charset="0"/>
              </a:rPr>
              <a:t>Industry</a:t>
            </a:r>
            <a:r>
              <a:rPr lang="fr-FR" sz="3200" dirty="0" smtClean="0">
                <a:latin typeface="Arial" charset="0"/>
                <a:cs typeface="Arial" charset="0"/>
              </a:rPr>
              <a:t> 2</a:t>
            </a:r>
          </a:p>
        </p:txBody>
      </p:sp>
      <p:sp>
        <p:nvSpPr>
          <p:cNvPr id="16387" name="Espace réservé du numéro de diapositive 1"/>
          <p:cNvSpPr>
            <a:spLocks noGrp="1"/>
          </p:cNvSpPr>
          <p:nvPr>
            <p:ph type="sldNum" sz="quarter" idx="19"/>
          </p:nvPr>
        </p:nvSpPr>
        <p:spPr bwMode="auto">
          <a:ln>
            <a:miter lim="800000"/>
            <a:headEnd/>
            <a:tailEnd/>
          </a:ln>
        </p:spPr>
        <p:txBody>
          <a:bodyPr/>
          <a:lstStyle/>
          <a:p>
            <a:fld id="{4585A90D-0713-4269-802C-7F0071D4B742}" type="slidenum">
              <a:rPr lang="fr-FR"/>
              <a:pPr/>
              <a:t>4</a:t>
            </a:fld>
            <a:endParaRPr lang="fr-FR"/>
          </a:p>
        </p:txBody>
      </p:sp>
      <p:graphicFrame>
        <p:nvGraphicFramePr>
          <p:cNvPr id="6" name="Content Placeholder 3"/>
          <p:cNvGraphicFramePr>
            <a:graphicFrameLocks/>
          </p:cNvGraphicFramePr>
          <p:nvPr>
            <p:extLst>
              <p:ext uri="{D42A27DB-BD31-4B8C-83A1-F6EECF244321}">
                <p14:modId xmlns:p14="http://schemas.microsoft.com/office/powerpoint/2010/main" val="3602545444"/>
              </p:ext>
            </p:extLst>
          </p:nvPr>
        </p:nvGraphicFramePr>
        <p:xfrm>
          <a:off x="702209" y="1591574"/>
          <a:ext cx="9000999" cy="5379465"/>
        </p:xfrm>
        <a:graphic>
          <a:graphicData uri="http://schemas.openxmlformats.org/drawingml/2006/table">
            <a:tbl>
              <a:tblPr firstRow="1" bandRow="1">
                <a:tableStyleId>{5C22544A-7EE6-4342-B048-85BDC9FD1C3A}</a:tableStyleId>
              </a:tblPr>
              <a:tblGrid>
                <a:gridCol w="1907675"/>
                <a:gridCol w="980707"/>
                <a:gridCol w="873231"/>
                <a:gridCol w="873231"/>
                <a:gridCol w="873231"/>
                <a:gridCol w="873231"/>
                <a:gridCol w="873231"/>
                <a:gridCol w="873231"/>
                <a:gridCol w="873231"/>
              </a:tblGrid>
              <a:tr h="324502">
                <a:tc rowSpan="2">
                  <a:txBody>
                    <a:bodyPr/>
                    <a:lstStyle/>
                    <a:p>
                      <a:endParaRPr lang="en-US" sz="1600" dirty="0" smtClean="0"/>
                    </a:p>
                    <a:p>
                      <a:endParaRPr lang="en-US" sz="1600" dirty="0" smtClean="0"/>
                    </a:p>
                    <a:p>
                      <a:r>
                        <a:rPr lang="en-US" sz="1600" dirty="0" smtClean="0"/>
                        <a:t>Country</a:t>
                      </a:r>
                      <a:endParaRPr lang="en-US" sz="1600" dirty="0"/>
                    </a:p>
                  </a:txBody>
                  <a:tcPr/>
                </a:tc>
                <a:tc gridSpan="2">
                  <a:txBody>
                    <a:bodyPr/>
                    <a:lstStyle/>
                    <a:p>
                      <a:pPr algn="ctr"/>
                      <a:r>
                        <a:rPr lang="en-US" sz="1600" dirty="0" smtClean="0"/>
                        <a:t>2009</a:t>
                      </a:r>
                      <a:endParaRPr lang="en-US" sz="1600" dirty="0"/>
                    </a:p>
                  </a:txBody>
                  <a:tcPr/>
                </a:tc>
                <a:tc hMerge="1">
                  <a:txBody>
                    <a:bodyPr/>
                    <a:lstStyle/>
                    <a:p>
                      <a:pPr algn="ctr"/>
                      <a:endParaRPr lang="en-US" dirty="0"/>
                    </a:p>
                  </a:txBody>
                  <a:tcPr/>
                </a:tc>
                <a:tc gridSpan="2">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en-US" sz="1600" dirty="0" smtClean="0"/>
                        <a:t>2013</a:t>
                      </a:r>
                    </a:p>
                  </a:txBody>
                  <a:tcPr/>
                </a:tc>
                <a:tc hMerge="1">
                  <a:txBody>
                    <a:bodyPr/>
                    <a:lstStyle/>
                    <a:p>
                      <a:pPr algn="ctr"/>
                      <a:endParaRPr lang="en-US" sz="1600" dirty="0"/>
                    </a:p>
                  </a:txBody>
                  <a:tcPr/>
                </a:tc>
                <a:tc gridSpan="2">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en-US" sz="1600" dirty="0" smtClean="0"/>
                        <a:t>2014</a:t>
                      </a:r>
                    </a:p>
                  </a:txBody>
                  <a:tcPr/>
                </a:tc>
                <a:tc hMerge="1">
                  <a:txBody>
                    <a:bodyPr/>
                    <a:lstStyle/>
                    <a:p>
                      <a:pPr marL="0" marR="0" indent="0" algn="ctr" defTabSz="1043056" rtl="0" eaLnBrk="1" fontAlgn="auto" latinLnBrk="0" hangingPunct="1">
                        <a:lnSpc>
                          <a:spcPct val="100000"/>
                        </a:lnSpc>
                        <a:spcBef>
                          <a:spcPts val="0"/>
                        </a:spcBef>
                        <a:spcAft>
                          <a:spcPts val="0"/>
                        </a:spcAft>
                        <a:buClrTx/>
                        <a:buSzTx/>
                        <a:buFontTx/>
                        <a:buNone/>
                        <a:tabLst/>
                        <a:defRPr/>
                      </a:pPr>
                      <a:endParaRPr lang="en-US" sz="1600" dirty="0" smtClean="0"/>
                    </a:p>
                  </a:txBody>
                  <a:tcPr/>
                </a:tc>
                <a:tc gridSpan="2">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en-US" sz="1600" dirty="0" smtClean="0"/>
                        <a:t>2015 1</a:t>
                      </a:r>
                      <a:r>
                        <a:rPr lang="en-US" sz="1600" baseline="30000" dirty="0" smtClean="0"/>
                        <a:t>st</a:t>
                      </a:r>
                      <a:r>
                        <a:rPr lang="en-US" sz="1600" dirty="0" smtClean="0"/>
                        <a:t> Half</a:t>
                      </a:r>
                    </a:p>
                  </a:txBody>
                  <a:tcPr/>
                </a:tc>
                <a:tc hMerge="1">
                  <a:txBody>
                    <a:bodyPr/>
                    <a:lstStyle/>
                    <a:p>
                      <a:pPr marL="0" marR="0" indent="0" algn="ctr" defTabSz="1043056" rtl="0" eaLnBrk="1" fontAlgn="auto" latinLnBrk="0" hangingPunct="1">
                        <a:lnSpc>
                          <a:spcPct val="100000"/>
                        </a:lnSpc>
                        <a:spcBef>
                          <a:spcPts val="0"/>
                        </a:spcBef>
                        <a:spcAft>
                          <a:spcPts val="0"/>
                        </a:spcAft>
                        <a:buClrTx/>
                        <a:buSzTx/>
                        <a:buFontTx/>
                        <a:buNone/>
                        <a:tabLst/>
                        <a:defRPr/>
                      </a:pPr>
                      <a:endParaRPr lang="en-US" sz="1600" dirty="0" smtClean="0"/>
                    </a:p>
                  </a:txBody>
                  <a:tcPr/>
                </a:tc>
              </a:tr>
              <a:tr h="472003">
                <a:tc vMerge="1">
                  <a:txBody>
                    <a:bodyPr/>
                    <a:lstStyle/>
                    <a:p>
                      <a:endParaRPr lang="en-US" dirty="0"/>
                    </a:p>
                  </a:txBody>
                  <a:tcPr/>
                </a:tc>
                <a:tc>
                  <a:txBody>
                    <a:bodyPr/>
                    <a:lstStyle/>
                    <a:p>
                      <a:pPr algn="ctr"/>
                      <a:r>
                        <a:rPr lang="en-US" sz="1600" dirty="0" smtClean="0"/>
                        <a:t>‘000GT</a:t>
                      </a:r>
                      <a:endParaRPr lang="en-US" sz="1600" dirty="0"/>
                    </a:p>
                  </a:txBody>
                  <a:tcPr/>
                </a:tc>
                <a:tc>
                  <a:txBody>
                    <a:bodyPr/>
                    <a:lstStyle/>
                    <a:p>
                      <a:pPr algn="ctr"/>
                      <a:r>
                        <a:rPr lang="en-US" sz="1600" dirty="0" smtClean="0"/>
                        <a:t>share</a:t>
                      </a:r>
                      <a:endParaRPr lang="en-US" sz="1600" dirty="0"/>
                    </a:p>
                  </a:txBody>
                  <a:tcP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en-US" sz="1600" dirty="0" smtClean="0"/>
                        <a:t>‘000GT</a:t>
                      </a:r>
                    </a:p>
                  </a:txBody>
                  <a:tcPr/>
                </a:tc>
                <a:tc>
                  <a:txBody>
                    <a:bodyPr/>
                    <a:lstStyle/>
                    <a:p>
                      <a:pPr algn="ctr"/>
                      <a:r>
                        <a:rPr lang="en-US" sz="1600" dirty="0" smtClean="0"/>
                        <a:t>share</a:t>
                      </a:r>
                      <a:endParaRPr lang="en-US" sz="1600" dirty="0"/>
                    </a:p>
                  </a:txBody>
                  <a:tcPr/>
                </a:tc>
                <a:tc>
                  <a:txBody>
                    <a:bodyPr/>
                    <a:lstStyle/>
                    <a:p>
                      <a:pPr algn="ctr"/>
                      <a:r>
                        <a:rPr lang="en-US" sz="1600" dirty="0" smtClean="0"/>
                        <a:t>‘000GT</a:t>
                      </a:r>
                      <a:endParaRPr lang="en-US" sz="1600" dirty="0"/>
                    </a:p>
                  </a:txBody>
                  <a:tcPr/>
                </a:tc>
                <a:tc>
                  <a:txBody>
                    <a:bodyPr/>
                    <a:lstStyle/>
                    <a:p>
                      <a:pPr algn="ctr"/>
                      <a:r>
                        <a:rPr lang="en-US" sz="1600" dirty="0" smtClean="0"/>
                        <a:t>share</a:t>
                      </a:r>
                      <a:endParaRPr lang="en-US" sz="1600" dirty="0"/>
                    </a:p>
                  </a:txBody>
                  <a:tcPr/>
                </a:tc>
                <a:tc>
                  <a:txBody>
                    <a:bodyPr/>
                    <a:lstStyle/>
                    <a:p>
                      <a:pPr algn="ctr"/>
                      <a:r>
                        <a:rPr lang="en-US" sz="1600" dirty="0" smtClean="0"/>
                        <a:t>‘000GT</a:t>
                      </a:r>
                      <a:endParaRPr lang="en-US" sz="1600" dirty="0"/>
                    </a:p>
                  </a:txBody>
                  <a:tcPr/>
                </a:tc>
                <a:tc>
                  <a:txBody>
                    <a:bodyPr/>
                    <a:lstStyle/>
                    <a:p>
                      <a:pPr algn="ctr"/>
                      <a:r>
                        <a:rPr lang="en-US" sz="1600" dirty="0" smtClean="0"/>
                        <a:t>share</a:t>
                      </a:r>
                      <a:endParaRPr lang="en-US" sz="1600" dirty="0"/>
                    </a:p>
                  </a:txBody>
                  <a:tcPr/>
                </a:tc>
              </a:tr>
              <a:tr h="324502">
                <a:tc>
                  <a:txBody>
                    <a:bodyPr/>
                    <a:lstStyle/>
                    <a:p>
                      <a:r>
                        <a:rPr lang="en-US" sz="1600" b="1" dirty="0" smtClean="0"/>
                        <a:t>Japan</a:t>
                      </a:r>
                      <a:endParaRPr lang="en-US" sz="1600" b="1" dirty="0"/>
                    </a:p>
                  </a:txBody>
                  <a:tcPr/>
                </a:tc>
                <a:tc>
                  <a:txBody>
                    <a:bodyPr/>
                    <a:lstStyle/>
                    <a:p>
                      <a:pPr algn="r"/>
                      <a:r>
                        <a:rPr lang="en-US" sz="1600" dirty="0" smtClean="0"/>
                        <a:t>8,509</a:t>
                      </a:r>
                    </a:p>
                  </a:txBody>
                  <a:tcPr/>
                </a:tc>
                <a:tc>
                  <a:txBody>
                    <a:bodyPr/>
                    <a:lstStyle/>
                    <a:p>
                      <a:pPr algn="r"/>
                      <a:r>
                        <a:rPr lang="en-US" sz="1600" dirty="0" smtClean="0"/>
                        <a:t>25.3%</a:t>
                      </a:r>
                      <a:endParaRPr lang="en-US" sz="1600" dirty="0"/>
                    </a:p>
                  </a:txBody>
                  <a:tcPr/>
                </a:tc>
                <a:tc>
                  <a:txBody>
                    <a:bodyPr/>
                    <a:lstStyle/>
                    <a:p>
                      <a:pPr algn="r"/>
                      <a:r>
                        <a:rPr lang="en-US" sz="1600" b="1" dirty="0" smtClean="0">
                          <a:solidFill>
                            <a:srgbClr val="00B050"/>
                          </a:solidFill>
                        </a:rPr>
                        <a:t>13,804</a:t>
                      </a:r>
                      <a:endParaRPr lang="en-US" sz="1600" b="1" dirty="0">
                        <a:solidFill>
                          <a:srgbClr val="00B050"/>
                        </a:solidFill>
                      </a:endParaRPr>
                    </a:p>
                  </a:txBody>
                  <a:tcPr/>
                </a:tc>
                <a:tc>
                  <a:txBody>
                    <a:bodyPr/>
                    <a:lstStyle/>
                    <a:p>
                      <a:pPr algn="r"/>
                      <a:r>
                        <a:rPr lang="en-US" sz="1600" b="1" dirty="0" smtClean="0">
                          <a:solidFill>
                            <a:schemeClr val="tx1"/>
                          </a:solidFill>
                        </a:rPr>
                        <a:t>13.4%</a:t>
                      </a:r>
                      <a:endParaRPr lang="en-US" sz="1600" b="1" dirty="0">
                        <a:solidFill>
                          <a:schemeClr val="tx1"/>
                        </a:solidFill>
                      </a:endParaRPr>
                    </a:p>
                  </a:txBody>
                  <a:tcPr/>
                </a:tc>
                <a:tc>
                  <a:txBody>
                    <a:bodyPr/>
                    <a:lstStyle/>
                    <a:p>
                      <a:pPr algn="r"/>
                      <a:r>
                        <a:rPr lang="en-US" sz="1600" b="1" dirty="0" smtClean="0">
                          <a:solidFill>
                            <a:srgbClr val="00B050"/>
                          </a:solidFill>
                        </a:rPr>
                        <a:t>19,314</a:t>
                      </a:r>
                      <a:endParaRPr lang="en-US" sz="1600" b="1" dirty="0">
                        <a:solidFill>
                          <a:srgbClr val="00B050"/>
                        </a:solidFill>
                      </a:endParaRPr>
                    </a:p>
                  </a:txBody>
                  <a:tcPr/>
                </a:tc>
                <a:tc>
                  <a:txBody>
                    <a:bodyPr/>
                    <a:lstStyle/>
                    <a:p>
                      <a:pPr algn="r"/>
                      <a:r>
                        <a:rPr lang="en-US" sz="1600" b="1" dirty="0" smtClean="0">
                          <a:solidFill>
                            <a:schemeClr val="tx1"/>
                          </a:solidFill>
                        </a:rPr>
                        <a:t>23.7%</a:t>
                      </a:r>
                      <a:endParaRPr lang="en-US" sz="1600" b="1" dirty="0">
                        <a:solidFill>
                          <a:schemeClr val="tx1"/>
                        </a:solidFill>
                      </a:endParaRPr>
                    </a:p>
                  </a:txBody>
                  <a:tcPr/>
                </a:tc>
                <a:tc>
                  <a:txBody>
                    <a:bodyPr/>
                    <a:lstStyle/>
                    <a:p>
                      <a:pPr algn="r"/>
                      <a:r>
                        <a:rPr lang="en-US" sz="1600" b="0" dirty="0" smtClean="0">
                          <a:solidFill>
                            <a:schemeClr val="tx1"/>
                          </a:solidFill>
                        </a:rPr>
                        <a:t>9,646</a:t>
                      </a:r>
                      <a:endParaRPr lang="en-US" sz="1600" b="0" dirty="0">
                        <a:solidFill>
                          <a:schemeClr val="tx1"/>
                        </a:solidFill>
                      </a:endParaRPr>
                    </a:p>
                  </a:txBody>
                  <a:tcPr/>
                </a:tc>
                <a:tc>
                  <a:txBody>
                    <a:bodyPr/>
                    <a:lstStyle/>
                    <a:p>
                      <a:pPr algn="r"/>
                      <a:r>
                        <a:rPr lang="en-US" sz="1600" b="0" dirty="0" smtClean="0">
                          <a:solidFill>
                            <a:schemeClr val="tx1"/>
                          </a:solidFill>
                        </a:rPr>
                        <a:t>26.3%</a:t>
                      </a:r>
                      <a:endParaRPr lang="en-US" sz="1600" b="0" dirty="0">
                        <a:solidFill>
                          <a:schemeClr val="tx1"/>
                        </a:solidFill>
                      </a:endParaRPr>
                    </a:p>
                  </a:txBody>
                  <a:tcPr/>
                </a:tc>
              </a:tr>
              <a:tr h="324502">
                <a:tc>
                  <a:txBody>
                    <a:bodyPr/>
                    <a:lstStyle/>
                    <a:p>
                      <a:r>
                        <a:rPr lang="en-US" sz="1600" b="1" dirty="0" smtClean="0"/>
                        <a:t>S.</a:t>
                      </a:r>
                      <a:r>
                        <a:rPr lang="en-US" sz="1600" b="1" baseline="0" dirty="0" smtClean="0"/>
                        <a:t> Korea</a:t>
                      </a:r>
                      <a:endParaRPr lang="en-US" sz="1600" b="1" dirty="0"/>
                    </a:p>
                  </a:txBody>
                  <a:tcPr/>
                </a:tc>
                <a:tc>
                  <a:txBody>
                    <a:bodyPr/>
                    <a:lstStyle/>
                    <a:p>
                      <a:pPr algn="r"/>
                      <a:r>
                        <a:rPr lang="en-US" sz="1600" dirty="0" smtClean="0"/>
                        <a:t>8,522</a:t>
                      </a:r>
                      <a:endParaRPr lang="en-US" sz="1600" dirty="0"/>
                    </a:p>
                  </a:txBody>
                  <a:tcPr/>
                </a:tc>
                <a:tc>
                  <a:txBody>
                    <a:bodyPr/>
                    <a:lstStyle/>
                    <a:p>
                      <a:pPr algn="r"/>
                      <a:r>
                        <a:rPr lang="en-US" sz="1600" dirty="0" smtClean="0"/>
                        <a:t>25.4%</a:t>
                      </a:r>
                      <a:endParaRPr lang="en-US" sz="1600" dirty="0"/>
                    </a:p>
                  </a:txBody>
                  <a:tcPr/>
                </a:tc>
                <a:tc>
                  <a:txBody>
                    <a:bodyPr/>
                    <a:lstStyle/>
                    <a:p>
                      <a:pPr algn="r"/>
                      <a:r>
                        <a:rPr lang="en-US" sz="1600" b="1" dirty="0" smtClean="0">
                          <a:solidFill>
                            <a:srgbClr val="00B050"/>
                          </a:solidFill>
                        </a:rPr>
                        <a:t>35,452</a:t>
                      </a:r>
                      <a:endParaRPr lang="en-US" sz="1600" b="1" dirty="0">
                        <a:solidFill>
                          <a:srgbClr val="00B050"/>
                        </a:solidFill>
                      </a:endParaRPr>
                    </a:p>
                  </a:txBody>
                  <a:tcPr/>
                </a:tc>
                <a:tc>
                  <a:txBody>
                    <a:bodyPr/>
                    <a:lstStyle/>
                    <a:p>
                      <a:pPr algn="r"/>
                      <a:r>
                        <a:rPr lang="en-US" sz="1600" b="1" dirty="0" smtClean="0">
                          <a:solidFill>
                            <a:schemeClr val="tx1"/>
                          </a:solidFill>
                        </a:rPr>
                        <a:t>34.4%</a:t>
                      </a:r>
                      <a:endParaRPr lang="en-US" sz="1600" b="1" dirty="0">
                        <a:solidFill>
                          <a:schemeClr val="tx1"/>
                        </a:solidFill>
                      </a:endParaRPr>
                    </a:p>
                  </a:txBody>
                  <a:tcPr/>
                </a:tc>
                <a:tc>
                  <a:txBody>
                    <a:bodyPr/>
                    <a:lstStyle/>
                    <a:p>
                      <a:pPr algn="r"/>
                      <a:r>
                        <a:rPr lang="en-US" sz="1600" b="1" dirty="0" smtClean="0">
                          <a:solidFill>
                            <a:srgbClr val="FF0000"/>
                          </a:solidFill>
                        </a:rPr>
                        <a:t>24,594</a:t>
                      </a:r>
                      <a:endParaRPr lang="en-US" sz="1600" b="1" dirty="0">
                        <a:solidFill>
                          <a:srgbClr val="FF0000"/>
                        </a:solidFill>
                      </a:endParaRPr>
                    </a:p>
                  </a:txBody>
                  <a:tcPr/>
                </a:tc>
                <a:tc>
                  <a:txBody>
                    <a:bodyPr/>
                    <a:lstStyle/>
                    <a:p>
                      <a:pPr algn="r"/>
                      <a:r>
                        <a:rPr lang="en-US" sz="1600" b="1" dirty="0" smtClean="0">
                          <a:solidFill>
                            <a:schemeClr val="tx1"/>
                          </a:solidFill>
                        </a:rPr>
                        <a:t>30.1%</a:t>
                      </a:r>
                      <a:endParaRPr lang="en-US" sz="1600" b="1" dirty="0">
                        <a:solidFill>
                          <a:schemeClr val="tx1"/>
                        </a:solidFill>
                      </a:endParaRPr>
                    </a:p>
                  </a:txBody>
                  <a:tcPr/>
                </a:tc>
                <a:tc>
                  <a:txBody>
                    <a:bodyPr/>
                    <a:lstStyle/>
                    <a:p>
                      <a:pPr algn="r"/>
                      <a:r>
                        <a:rPr lang="en-US" sz="1600" b="0" dirty="0" smtClean="0">
                          <a:solidFill>
                            <a:schemeClr val="tx1"/>
                          </a:solidFill>
                        </a:rPr>
                        <a:t>13,346</a:t>
                      </a:r>
                      <a:endParaRPr lang="en-US" sz="1600" b="0" dirty="0">
                        <a:solidFill>
                          <a:schemeClr val="tx1"/>
                        </a:solidFill>
                      </a:endParaRPr>
                    </a:p>
                  </a:txBody>
                  <a:tcPr/>
                </a:tc>
                <a:tc>
                  <a:txBody>
                    <a:bodyPr/>
                    <a:lstStyle/>
                    <a:p>
                      <a:pPr algn="r"/>
                      <a:r>
                        <a:rPr lang="en-US" sz="1600" b="0" dirty="0" smtClean="0">
                          <a:solidFill>
                            <a:schemeClr val="tx1"/>
                          </a:solidFill>
                        </a:rPr>
                        <a:t>36.3%</a:t>
                      </a:r>
                      <a:endParaRPr lang="en-US" sz="1600" b="0" dirty="0">
                        <a:solidFill>
                          <a:schemeClr val="tx1"/>
                        </a:solidFill>
                      </a:endParaRPr>
                    </a:p>
                  </a:txBody>
                  <a:tcPr/>
                </a:tc>
              </a:tr>
              <a:tr h="324502">
                <a:tc>
                  <a:txBody>
                    <a:bodyPr/>
                    <a:lstStyle/>
                    <a:p>
                      <a:r>
                        <a:rPr lang="en-US" sz="1600" b="1" dirty="0" smtClean="0"/>
                        <a:t>China</a:t>
                      </a:r>
                      <a:endParaRPr lang="en-US" sz="1600" b="1" dirty="0"/>
                    </a:p>
                  </a:txBody>
                  <a:tcPr/>
                </a:tc>
                <a:tc>
                  <a:txBody>
                    <a:bodyPr/>
                    <a:lstStyle/>
                    <a:p>
                      <a:pPr algn="r"/>
                      <a:r>
                        <a:rPr lang="en-US" sz="1600" dirty="0" smtClean="0"/>
                        <a:t>14,947</a:t>
                      </a:r>
                      <a:endParaRPr lang="en-US" sz="1600" dirty="0"/>
                    </a:p>
                  </a:txBody>
                  <a:tcPr/>
                </a:tc>
                <a:tc>
                  <a:txBody>
                    <a:bodyPr/>
                    <a:lstStyle/>
                    <a:p>
                      <a:pPr algn="r"/>
                      <a:r>
                        <a:rPr lang="en-US" sz="1600" dirty="0" smtClean="0"/>
                        <a:t>44.5%</a:t>
                      </a:r>
                      <a:endParaRPr lang="en-US" sz="1600" dirty="0"/>
                    </a:p>
                  </a:txBody>
                  <a:tcPr/>
                </a:tc>
                <a:tc>
                  <a:txBody>
                    <a:bodyPr/>
                    <a:lstStyle/>
                    <a:p>
                      <a:pPr algn="r"/>
                      <a:r>
                        <a:rPr lang="en-US" sz="1600" b="1" dirty="0" smtClean="0">
                          <a:solidFill>
                            <a:srgbClr val="00B050"/>
                          </a:solidFill>
                        </a:rPr>
                        <a:t>43,925</a:t>
                      </a:r>
                      <a:endParaRPr lang="en-US" sz="1600" b="1" dirty="0">
                        <a:solidFill>
                          <a:srgbClr val="00B050"/>
                        </a:solidFill>
                      </a:endParaRPr>
                    </a:p>
                  </a:txBody>
                  <a:tcPr/>
                </a:tc>
                <a:tc>
                  <a:txBody>
                    <a:bodyPr/>
                    <a:lstStyle/>
                    <a:p>
                      <a:pPr algn="r"/>
                      <a:r>
                        <a:rPr lang="en-US" sz="1600" b="1" dirty="0" smtClean="0"/>
                        <a:t>42.6%</a:t>
                      </a:r>
                      <a:endParaRPr lang="en-US" sz="1600" b="1" dirty="0"/>
                    </a:p>
                  </a:txBody>
                  <a:tcPr/>
                </a:tc>
                <a:tc>
                  <a:txBody>
                    <a:bodyPr/>
                    <a:lstStyle/>
                    <a:p>
                      <a:pPr algn="r"/>
                      <a:r>
                        <a:rPr lang="en-US" sz="1600" b="1" dirty="0" smtClean="0">
                          <a:solidFill>
                            <a:srgbClr val="FF0000"/>
                          </a:solidFill>
                        </a:rPr>
                        <a:t>31,372</a:t>
                      </a:r>
                      <a:endParaRPr lang="en-US" sz="1600" b="1" dirty="0">
                        <a:solidFill>
                          <a:srgbClr val="FF0000"/>
                        </a:solidFill>
                      </a:endParaRPr>
                    </a:p>
                  </a:txBody>
                  <a:tcPr/>
                </a:tc>
                <a:tc>
                  <a:txBody>
                    <a:bodyPr/>
                    <a:lstStyle/>
                    <a:p>
                      <a:pPr algn="r"/>
                      <a:r>
                        <a:rPr lang="en-US" sz="1600" b="1" dirty="0" smtClean="0"/>
                        <a:t>38.4%</a:t>
                      </a:r>
                      <a:endParaRPr lang="en-US" sz="1600" b="1" dirty="0"/>
                    </a:p>
                  </a:txBody>
                  <a:tcPr/>
                </a:tc>
                <a:tc>
                  <a:txBody>
                    <a:bodyPr/>
                    <a:lstStyle/>
                    <a:p>
                      <a:pPr algn="r"/>
                      <a:r>
                        <a:rPr lang="en-US" sz="1600" b="0" dirty="0" smtClean="0"/>
                        <a:t>9,935</a:t>
                      </a:r>
                      <a:endParaRPr lang="en-US" sz="1600" b="0" dirty="0"/>
                    </a:p>
                  </a:txBody>
                  <a:tcPr/>
                </a:tc>
                <a:tc>
                  <a:txBody>
                    <a:bodyPr/>
                    <a:lstStyle/>
                    <a:p>
                      <a:pPr algn="r"/>
                      <a:r>
                        <a:rPr lang="en-US" sz="1600" b="0" dirty="0" smtClean="0"/>
                        <a:t>27.0%</a:t>
                      </a:r>
                      <a:endParaRPr lang="en-US" sz="1600" b="0" dirty="0"/>
                    </a:p>
                  </a:txBody>
                  <a:tcPr/>
                </a:tc>
              </a:tr>
              <a:tr h="324502">
                <a:tc>
                  <a:txBody>
                    <a:bodyPr/>
                    <a:lstStyle/>
                    <a:p>
                      <a:r>
                        <a:rPr lang="en-US" sz="1600" b="1" dirty="0" smtClean="0"/>
                        <a:t>Europe total</a:t>
                      </a:r>
                      <a:endParaRPr lang="en-US" sz="1600" b="1" dirty="0"/>
                    </a:p>
                  </a:txBody>
                  <a:tcPr/>
                </a:tc>
                <a:tc>
                  <a:txBody>
                    <a:bodyPr/>
                    <a:lstStyle/>
                    <a:p>
                      <a:pPr algn="r"/>
                      <a:r>
                        <a:rPr lang="en-US" sz="1600" dirty="0" smtClean="0"/>
                        <a:t>521</a:t>
                      </a:r>
                      <a:endParaRPr lang="en-US" sz="1600" dirty="0"/>
                    </a:p>
                  </a:txBody>
                  <a:tcPr/>
                </a:tc>
                <a:tc>
                  <a:txBody>
                    <a:bodyPr/>
                    <a:lstStyle/>
                    <a:p>
                      <a:pPr algn="r"/>
                      <a:r>
                        <a:rPr lang="en-US" sz="1600" dirty="0" smtClean="0"/>
                        <a:t>1.6%</a:t>
                      </a:r>
                      <a:endParaRPr lang="en-US" sz="1600" dirty="0"/>
                    </a:p>
                  </a:txBody>
                  <a:tcPr/>
                </a:tc>
                <a:tc>
                  <a:txBody>
                    <a:bodyPr/>
                    <a:lstStyle/>
                    <a:p>
                      <a:pPr algn="r"/>
                      <a:r>
                        <a:rPr lang="en-US" sz="1600" b="1" dirty="0" smtClean="0">
                          <a:solidFill>
                            <a:srgbClr val="00B050"/>
                          </a:solidFill>
                        </a:rPr>
                        <a:t>1,311</a:t>
                      </a:r>
                      <a:endParaRPr lang="en-US" sz="1600" b="1" dirty="0">
                        <a:solidFill>
                          <a:srgbClr val="00B050"/>
                        </a:solidFill>
                      </a:endParaRPr>
                    </a:p>
                  </a:txBody>
                  <a:tcPr/>
                </a:tc>
                <a:tc>
                  <a:txBody>
                    <a:bodyPr/>
                    <a:lstStyle/>
                    <a:p>
                      <a:pPr algn="r"/>
                      <a:r>
                        <a:rPr lang="en-US" sz="1600" b="1" dirty="0" smtClean="0"/>
                        <a:t>1.3%</a:t>
                      </a:r>
                      <a:endParaRPr lang="en-US" sz="1600" b="1" dirty="0"/>
                    </a:p>
                  </a:txBody>
                  <a:tcPr/>
                </a:tc>
                <a:tc>
                  <a:txBody>
                    <a:bodyPr/>
                    <a:lstStyle/>
                    <a:p>
                      <a:pPr algn="r"/>
                      <a:r>
                        <a:rPr lang="en-US" sz="1600" b="1" dirty="0" smtClean="0">
                          <a:solidFill>
                            <a:srgbClr val="00B050"/>
                          </a:solidFill>
                        </a:rPr>
                        <a:t>2,260</a:t>
                      </a:r>
                      <a:endParaRPr lang="en-US" sz="1600" b="1" dirty="0">
                        <a:solidFill>
                          <a:srgbClr val="00B050"/>
                        </a:solidFill>
                      </a:endParaRPr>
                    </a:p>
                  </a:txBody>
                  <a:tcPr/>
                </a:tc>
                <a:tc>
                  <a:txBody>
                    <a:bodyPr/>
                    <a:lstStyle/>
                    <a:p>
                      <a:pPr algn="r"/>
                      <a:r>
                        <a:rPr lang="en-US" sz="1600" b="1" dirty="0" smtClean="0"/>
                        <a:t>2.8%</a:t>
                      </a:r>
                      <a:endParaRPr lang="en-US" sz="1600" b="1" dirty="0"/>
                    </a:p>
                  </a:txBody>
                  <a:tcPr/>
                </a:tc>
                <a:tc>
                  <a:txBody>
                    <a:bodyPr/>
                    <a:lstStyle/>
                    <a:p>
                      <a:pPr algn="r"/>
                      <a:r>
                        <a:rPr lang="en-US" sz="1600" b="0" dirty="0" smtClean="0"/>
                        <a:t>1,086</a:t>
                      </a:r>
                      <a:endParaRPr lang="en-US" sz="1600" b="0" dirty="0"/>
                    </a:p>
                  </a:txBody>
                  <a:tcPr/>
                </a:tc>
                <a:tc>
                  <a:txBody>
                    <a:bodyPr/>
                    <a:lstStyle/>
                    <a:p>
                      <a:pPr algn="r"/>
                      <a:r>
                        <a:rPr lang="en-US" sz="1600" b="0" dirty="0" smtClean="0"/>
                        <a:t>3.0%</a:t>
                      </a:r>
                      <a:endParaRPr lang="en-US" sz="1600" b="0" dirty="0"/>
                    </a:p>
                  </a:txBody>
                  <a:tcPr/>
                </a:tc>
              </a:tr>
              <a:tr h="324502">
                <a:tc>
                  <a:txBody>
                    <a:bodyPr/>
                    <a:lstStyle/>
                    <a:p>
                      <a:r>
                        <a:rPr lang="en-US" sz="1600" b="1" dirty="0" smtClean="0"/>
                        <a:t>Brazil</a:t>
                      </a:r>
                      <a:endParaRPr lang="en-US" sz="1600" b="1" dirty="0"/>
                    </a:p>
                  </a:txBody>
                  <a:tcPr/>
                </a:tc>
                <a:tc>
                  <a:txBody>
                    <a:bodyPr/>
                    <a:lstStyle/>
                    <a:p>
                      <a:pPr algn="r"/>
                      <a:r>
                        <a:rPr lang="en-US" sz="1600" dirty="0" smtClean="0"/>
                        <a:t>42</a:t>
                      </a:r>
                      <a:endParaRPr lang="en-US" sz="1600" dirty="0"/>
                    </a:p>
                  </a:txBody>
                  <a:tcPr/>
                </a:tc>
                <a:tc>
                  <a:txBody>
                    <a:bodyPr/>
                    <a:lstStyle/>
                    <a:p>
                      <a:pPr algn="r"/>
                      <a:r>
                        <a:rPr lang="en-US" sz="1600" dirty="0" smtClean="0"/>
                        <a:t>0.1%</a:t>
                      </a:r>
                      <a:endParaRPr lang="en-US" sz="1600" dirty="0"/>
                    </a:p>
                  </a:txBody>
                  <a:tcPr/>
                </a:tc>
                <a:tc>
                  <a:txBody>
                    <a:bodyPr/>
                    <a:lstStyle/>
                    <a:p>
                      <a:pPr algn="r"/>
                      <a:r>
                        <a:rPr lang="en-US" sz="1600" b="1" dirty="0" smtClean="0">
                          <a:solidFill>
                            <a:srgbClr val="00B050"/>
                          </a:solidFill>
                        </a:rPr>
                        <a:t>193</a:t>
                      </a:r>
                      <a:endParaRPr lang="en-US" sz="1600" b="1" dirty="0">
                        <a:solidFill>
                          <a:srgbClr val="00B050"/>
                        </a:solidFill>
                      </a:endParaRPr>
                    </a:p>
                  </a:txBody>
                  <a:tcPr/>
                </a:tc>
                <a:tc>
                  <a:txBody>
                    <a:bodyPr/>
                    <a:lstStyle/>
                    <a:p>
                      <a:pPr algn="r"/>
                      <a:r>
                        <a:rPr lang="en-US" sz="1600" b="1" dirty="0" smtClean="0"/>
                        <a:t>0.2%</a:t>
                      </a:r>
                      <a:endParaRPr lang="en-US" sz="1600" b="1" dirty="0"/>
                    </a:p>
                  </a:txBody>
                  <a:tcPr/>
                </a:tc>
                <a:tc>
                  <a:txBody>
                    <a:bodyPr/>
                    <a:lstStyle/>
                    <a:p>
                      <a:pPr algn="r"/>
                      <a:r>
                        <a:rPr lang="en-US" sz="1600" b="1" dirty="0" smtClean="0">
                          <a:solidFill>
                            <a:srgbClr val="FF0000"/>
                          </a:solidFill>
                        </a:rPr>
                        <a:t>45</a:t>
                      </a:r>
                      <a:endParaRPr lang="en-US" sz="1600" b="1" dirty="0">
                        <a:solidFill>
                          <a:srgbClr val="FF0000"/>
                        </a:solidFill>
                      </a:endParaRPr>
                    </a:p>
                  </a:txBody>
                  <a:tcPr/>
                </a:tc>
                <a:tc>
                  <a:txBody>
                    <a:bodyPr/>
                    <a:lstStyle/>
                    <a:p>
                      <a:pPr algn="r"/>
                      <a:r>
                        <a:rPr lang="en-US" sz="1600" b="1" dirty="0" smtClean="0"/>
                        <a:t>0.1%</a:t>
                      </a:r>
                      <a:endParaRPr lang="en-US" sz="1600" b="1" dirty="0"/>
                    </a:p>
                  </a:txBody>
                  <a:tcPr/>
                </a:tc>
                <a:tc>
                  <a:txBody>
                    <a:bodyPr/>
                    <a:lstStyle/>
                    <a:p>
                      <a:pPr algn="ctr"/>
                      <a:r>
                        <a:rPr lang="en-US" sz="1600" b="0" dirty="0" smtClean="0"/>
                        <a:t>- </a:t>
                      </a:r>
                      <a:endParaRPr lang="en-US" sz="1600" b="0" dirty="0"/>
                    </a:p>
                  </a:txBody>
                  <a:tcPr/>
                </a:tc>
                <a:tc>
                  <a:txBody>
                    <a:bodyPr/>
                    <a:lstStyle/>
                    <a:p>
                      <a:pPr algn="ctr"/>
                      <a:r>
                        <a:rPr lang="en-US" sz="1600" b="0" dirty="0" smtClean="0"/>
                        <a:t>- </a:t>
                      </a:r>
                      <a:endParaRPr lang="en-US" sz="1600" b="0" dirty="0"/>
                    </a:p>
                  </a:txBody>
                  <a:tcPr/>
                </a:tc>
              </a:tr>
              <a:tr h="324502">
                <a:tc>
                  <a:txBody>
                    <a:bodyPr/>
                    <a:lstStyle/>
                    <a:p>
                      <a:r>
                        <a:rPr lang="en-US" sz="1600" b="1" dirty="0" smtClean="0"/>
                        <a:t>Singapore</a:t>
                      </a:r>
                      <a:endParaRPr lang="en-US" sz="1600" b="1" dirty="0"/>
                    </a:p>
                  </a:txBody>
                  <a:tcPr/>
                </a:tc>
                <a:tc>
                  <a:txBody>
                    <a:bodyPr/>
                    <a:lstStyle/>
                    <a:p>
                      <a:pPr algn="r"/>
                      <a:r>
                        <a:rPr lang="en-US" sz="1600" dirty="0" smtClean="0"/>
                        <a:t>15</a:t>
                      </a:r>
                      <a:endParaRPr lang="en-US" sz="1600" dirty="0"/>
                    </a:p>
                  </a:txBody>
                  <a:tcPr/>
                </a:tc>
                <a:tc>
                  <a:txBody>
                    <a:bodyPr/>
                    <a:lstStyle/>
                    <a:p>
                      <a:pPr algn="r"/>
                      <a:r>
                        <a:rPr lang="en-US" sz="1600" dirty="0" smtClean="0"/>
                        <a:t>0.0%</a:t>
                      </a:r>
                      <a:endParaRPr lang="en-US" sz="1600" dirty="0"/>
                    </a:p>
                  </a:txBody>
                  <a:tcPr/>
                </a:tc>
                <a:tc>
                  <a:txBody>
                    <a:bodyPr/>
                    <a:lstStyle/>
                    <a:p>
                      <a:pPr algn="r"/>
                      <a:r>
                        <a:rPr lang="en-US" sz="1600" b="1" dirty="0" smtClean="0">
                          <a:solidFill>
                            <a:srgbClr val="FF0000"/>
                          </a:solidFill>
                        </a:rPr>
                        <a:t>8</a:t>
                      </a:r>
                      <a:endParaRPr lang="en-US" sz="1600" b="1" dirty="0">
                        <a:solidFill>
                          <a:srgbClr val="FF0000"/>
                        </a:solidFill>
                      </a:endParaRPr>
                    </a:p>
                  </a:txBody>
                  <a:tcPr/>
                </a:tc>
                <a:tc>
                  <a:txBody>
                    <a:bodyPr/>
                    <a:lstStyle/>
                    <a:p>
                      <a:pPr algn="r"/>
                      <a:r>
                        <a:rPr lang="en-US" sz="1600" b="1" dirty="0" smtClean="0"/>
                        <a:t>0.0%</a:t>
                      </a:r>
                    </a:p>
                  </a:txBody>
                  <a:tcPr/>
                </a:tc>
                <a:tc>
                  <a:txBody>
                    <a:bodyPr/>
                    <a:lstStyle/>
                    <a:p>
                      <a:pPr algn="r"/>
                      <a:r>
                        <a:rPr lang="en-US" sz="1600" b="1" dirty="0" smtClean="0">
                          <a:solidFill>
                            <a:srgbClr val="00B050"/>
                          </a:solidFill>
                        </a:rPr>
                        <a:t>87</a:t>
                      </a:r>
                    </a:p>
                  </a:txBody>
                  <a:tcPr/>
                </a:tc>
                <a:tc>
                  <a:txBody>
                    <a:bodyPr/>
                    <a:lstStyle/>
                    <a:p>
                      <a:pPr algn="r"/>
                      <a:r>
                        <a:rPr lang="en-US" sz="1600" b="1" dirty="0" smtClean="0"/>
                        <a:t>0.1%</a:t>
                      </a:r>
                    </a:p>
                  </a:txBody>
                  <a:tcPr/>
                </a:tc>
                <a:tc>
                  <a:txBody>
                    <a:bodyPr/>
                    <a:lstStyle/>
                    <a:p>
                      <a:pPr algn="r"/>
                      <a:r>
                        <a:rPr lang="en-US" sz="1600" b="0" dirty="0" smtClean="0"/>
                        <a:t>12</a:t>
                      </a:r>
                    </a:p>
                  </a:txBody>
                  <a:tcPr/>
                </a:tc>
                <a:tc>
                  <a:txBody>
                    <a:bodyPr/>
                    <a:lstStyle/>
                    <a:p>
                      <a:pPr algn="r"/>
                      <a:r>
                        <a:rPr lang="en-US" sz="1600" b="0" dirty="0" smtClean="0"/>
                        <a:t>0.0%</a:t>
                      </a:r>
                    </a:p>
                  </a:txBody>
                  <a:tcPr/>
                </a:tc>
              </a:tr>
              <a:tr h="324502">
                <a:tc>
                  <a:txBody>
                    <a:bodyPr/>
                    <a:lstStyle/>
                    <a:p>
                      <a:r>
                        <a:rPr lang="en-US" sz="1600" b="1" dirty="0" smtClean="0"/>
                        <a:t>Taiwan</a:t>
                      </a:r>
                      <a:endParaRPr lang="en-US" sz="1600" b="1" dirty="0"/>
                    </a:p>
                  </a:txBody>
                  <a:tcPr/>
                </a:tc>
                <a:tc>
                  <a:txBody>
                    <a:bodyPr/>
                    <a:lstStyle/>
                    <a:p>
                      <a:pPr algn="r"/>
                      <a:r>
                        <a:rPr lang="en-US" sz="1600" dirty="0" smtClean="0"/>
                        <a:t>264</a:t>
                      </a:r>
                      <a:endParaRPr lang="en-US" sz="1600" dirty="0"/>
                    </a:p>
                  </a:txBody>
                  <a:tcPr/>
                </a:tc>
                <a:tc>
                  <a:txBody>
                    <a:bodyPr/>
                    <a:lstStyle/>
                    <a:p>
                      <a:pPr algn="r"/>
                      <a:r>
                        <a:rPr lang="en-US" sz="1600" dirty="0" smtClean="0"/>
                        <a:t>0.8%</a:t>
                      </a:r>
                      <a:endParaRPr lang="en-US" sz="1600" dirty="0"/>
                    </a:p>
                  </a:txBody>
                  <a:tcPr/>
                </a:tc>
                <a:tc>
                  <a:txBody>
                    <a:bodyPr/>
                    <a:lstStyle/>
                    <a:p>
                      <a:pPr algn="r"/>
                      <a:r>
                        <a:rPr lang="en-US" sz="1600" b="1" dirty="0" smtClean="0">
                          <a:solidFill>
                            <a:srgbClr val="00B050"/>
                          </a:solidFill>
                        </a:rPr>
                        <a:t>1,021</a:t>
                      </a:r>
                      <a:endParaRPr lang="en-US" sz="1600" b="1" dirty="0">
                        <a:solidFill>
                          <a:srgbClr val="00B050"/>
                        </a:solidFill>
                      </a:endParaRPr>
                    </a:p>
                  </a:txBody>
                  <a:tcPr/>
                </a:tc>
                <a:tc>
                  <a:txBody>
                    <a:bodyPr/>
                    <a:lstStyle/>
                    <a:p>
                      <a:pPr algn="r"/>
                      <a:r>
                        <a:rPr lang="en-US" sz="1600" b="1" dirty="0" smtClean="0"/>
                        <a:t>1.0%</a:t>
                      </a:r>
                      <a:endParaRPr lang="en-US" sz="1600" b="1" dirty="0"/>
                    </a:p>
                  </a:txBody>
                  <a:tcPr/>
                </a:tc>
                <a:tc>
                  <a:txBody>
                    <a:bodyPr/>
                    <a:lstStyle/>
                    <a:p>
                      <a:pPr algn="r"/>
                      <a:r>
                        <a:rPr lang="en-US" sz="1600" b="1" dirty="0" smtClean="0">
                          <a:solidFill>
                            <a:srgbClr val="FF0000"/>
                          </a:solidFill>
                        </a:rPr>
                        <a:t>293</a:t>
                      </a:r>
                      <a:endParaRPr lang="en-US" sz="1600" b="1" dirty="0">
                        <a:solidFill>
                          <a:srgbClr val="FF0000"/>
                        </a:solidFill>
                      </a:endParaRPr>
                    </a:p>
                  </a:txBody>
                  <a:tcPr/>
                </a:tc>
                <a:tc>
                  <a:txBody>
                    <a:bodyPr/>
                    <a:lstStyle/>
                    <a:p>
                      <a:pPr algn="r"/>
                      <a:r>
                        <a:rPr lang="en-US" sz="1600" b="1" dirty="0" smtClean="0"/>
                        <a:t>0.4%</a:t>
                      </a:r>
                      <a:endParaRPr lang="en-US" sz="1600" b="1" dirty="0"/>
                    </a:p>
                  </a:txBody>
                  <a:tcPr/>
                </a:tc>
                <a:tc>
                  <a:txBody>
                    <a:bodyPr/>
                    <a:lstStyle/>
                    <a:p>
                      <a:pPr algn="r"/>
                      <a:r>
                        <a:rPr lang="en-US" sz="1600" b="0" dirty="0" smtClean="0"/>
                        <a:t>1</a:t>
                      </a:r>
                      <a:endParaRPr lang="en-US" sz="1600" b="0" dirty="0"/>
                    </a:p>
                  </a:txBody>
                  <a:tcPr/>
                </a:tc>
                <a:tc>
                  <a:txBody>
                    <a:bodyPr/>
                    <a:lstStyle/>
                    <a:p>
                      <a:pPr algn="r"/>
                      <a:r>
                        <a:rPr lang="en-US" sz="1600" b="0" dirty="0" smtClean="0"/>
                        <a:t>0.0%</a:t>
                      </a:r>
                      <a:endParaRPr lang="en-US" sz="1600" b="0" dirty="0"/>
                    </a:p>
                  </a:txBody>
                  <a:tcPr/>
                </a:tc>
              </a:tr>
              <a:tr h="324502">
                <a:tc>
                  <a:txBody>
                    <a:bodyPr/>
                    <a:lstStyle/>
                    <a:p>
                      <a:r>
                        <a:rPr lang="en-US" sz="1600" b="1" dirty="0" smtClean="0"/>
                        <a:t>USA</a:t>
                      </a:r>
                      <a:endParaRPr lang="en-US" sz="1600" b="1" dirty="0"/>
                    </a:p>
                  </a:txBody>
                  <a:tcPr/>
                </a:tc>
                <a:tc>
                  <a:txBody>
                    <a:bodyPr/>
                    <a:lstStyle/>
                    <a:p>
                      <a:pPr algn="r"/>
                      <a:r>
                        <a:rPr lang="en-US" sz="1600" dirty="0" smtClean="0"/>
                        <a:t>27</a:t>
                      </a:r>
                      <a:endParaRPr lang="en-US" sz="1600" dirty="0"/>
                    </a:p>
                  </a:txBody>
                  <a:tcPr/>
                </a:tc>
                <a:tc>
                  <a:txBody>
                    <a:bodyPr/>
                    <a:lstStyle/>
                    <a:p>
                      <a:pPr algn="r"/>
                      <a:r>
                        <a:rPr lang="en-US" sz="1600" dirty="0" smtClean="0"/>
                        <a:t>0.1%</a:t>
                      </a:r>
                      <a:endParaRPr lang="en-US" sz="1600" dirty="0"/>
                    </a:p>
                  </a:txBody>
                  <a:tcPr/>
                </a:tc>
                <a:tc>
                  <a:txBody>
                    <a:bodyPr/>
                    <a:lstStyle/>
                    <a:p>
                      <a:pPr algn="r"/>
                      <a:r>
                        <a:rPr lang="en-US" sz="1600" b="1" dirty="0" smtClean="0">
                          <a:solidFill>
                            <a:srgbClr val="00B050"/>
                          </a:solidFill>
                        </a:rPr>
                        <a:t>721</a:t>
                      </a:r>
                      <a:endParaRPr lang="en-US" sz="1600" b="1" dirty="0">
                        <a:solidFill>
                          <a:srgbClr val="00B050"/>
                        </a:solidFill>
                      </a:endParaRPr>
                    </a:p>
                  </a:txBody>
                  <a:tcPr/>
                </a:tc>
                <a:tc>
                  <a:txBody>
                    <a:bodyPr/>
                    <a:lstStyle/>
                    <a:p>
                      <a:pPr algn="r"/>
                      <a:r>
                        <a:rPr lang="en-US" sz="1600" b="1" dirty="0" smtClean="0"/>
                        <a:t>0.7%</a:t>
                      </a:r>
                      <a:endParaRPr lang="en-US" sz="1600" b="1" dirty="0"/>
                    </a:p>
                  </a:txBody>
                  <a:tcPr/>
                </a:tc>
                <a:tc>
                  <a:txBody>
                    <a:bodyPr/>
                    <a:lstStyle/>
                    <a:p>
                      <a:pPr algn="r"/>
                      <a:r>
                        <a:rPr lang="en-US" sz="1600" b="1" dirty="0" smtClean="0">
                          <a:solidFill>
                            <a:srgbClr val="FF0000"/>
                          </a:solidFill>
                        </a:rPr>
                        <a:t>200</a:t>
                      </a:r>
                      <a:endParaRPr lang="en-US" sz="1600" b="1" dirty="0">
                        <a:solidFill>
                          <a:srgbClr val="FF0000"/>
                        </a:solidFill>
                      </a:endParaRPr>
                    </a:p>
                  </a:txBody>
                  <a:tcPr/>
                </a:tc>
                <a:tc>
                  <a:txBody>
                    <a:bodyPr/>
                    <a:lstStyle/>
                    <a:p>
                      <a:pPr algn="r"/>
                      <a:r>
                        <a:rPr lang="en-US" sz="1600" b="1" dirty="0" smtClean="0"/>
                        <a:t>0.2%</a:t>
                      </a:r>
                      <a:endParaRPr lang="en-US" sz="1600" b="1" dirty="0"/>
                    </a:p>
                  </a:txBody>
                  <a:tcPr/>
                </a:tc>
                <a:tc>
                  <a:txBody>
                    <a:bodyPr/>
                    <a:lstStyle/>
                    <a:p>
                      <a:pPr algn="r"/>
                      <a:r>
                        <a:rPr lang="en-US" sz="1600" b="0" dirty="0" smtClean="0"/>
                        <a:t>5</a:t>
                      </a:r>
                      <a:endParaRPr lang="en-US" sz="1600" b="0" dirty="0"/>
                    </a:p>
                  </a:txBody>
                  <a:tcPr/>
                </a:tc>
                <a:tc>
                  <a:txBody>
                    <a:bodyPr/>
                    <a:lstStyle/>
                    <a:p>
                      <a:pPr algn="r"/>
                      <a:r>
                        <a:rPr lang="en-US" sz="1600" b="0" dirty="0" smtClean="0"/>
                        <a:t>0.0%</a:t>
                      </a:r>
                      <a:endParaRPr lang="en-US" sz="1600" b="0" dirty="0"/>
                    </a:p>
                  </a:txBody>
                  <a:tcPr/>
                </a:tc>
              </a:tr>
              <a:tr h="324502">
                <a:tc>
                  <a:txBody>
                    <a:bodyPr/>
                    <a:lstStyle/>
                    <a:p>
                      <a:r>
                        <a:rPr lang="en-US" sz="1600" b="1" dirty="0" smtClean="0"/>
                        <a:t>India</a:t>
                      </a:r>
                      <a:endParaRPr lang="en-US" sz="1600" b="1" dirty="0"/>
                    </a:p>
                  </a:txBody>
                  <a:tcPr/>
                </a:tc>
                <a:tc>
                  <a:txBody>
                    <a:bodyPr/>
                    <a:lstStyle/>
                    <a:p>
                      <a:pPr algn="r"/>
                      <a:r>
                        <a:rPr lang="en-US" sz="1600" dirty="0" smtClean="0"/>
                        <a:t>39</a:t>
                      </a:r>
                      <a:endParaRPr lang="en-US" sz="1600" dirty="0"/>
                    </a:p>
                  </a:txBody>
                  <a:tcPr/>
                </a:tc>
                <a:tc>
                  <a:txBody>
                    <a:bodyPr/>
                    <a:lstStyle/>
                    <a:p>
                      <a:pPr algn="r"/>
                      <a:r>
                        <a:rPr lang="en-US" sz="1600" dirty="0" smtClean="0"/>
                        <a:t>0.1%</a:t>
                      </a:r>
                      <a:endParaRPr lang="en-US" sz="1600" dirty="0"/>
                    </a:p>
                  </a:txBody>
                  <a:tcPr/>
                </a:tc>
                <a:tc>
                  <a:txBody>
                    <a:bodyPr/>
                    <a:lstStyle/>
                    <a:p>
                      <a:pPr algn="r"/>
                      <a:r>
                        <a:rPr lang="en-US" sz="1600" b="1" dirty="0" smtClean="0">
                          <a:solidFill>
                            <a:srgbClr val="00B050"/>
                          </a:solidFill>
                        </a:rPr>
                        <a:t>47</a:t>
                      </a:r>
                      <a:endParaRPr lang="en-US" sz="1600" b="1" dirty="0">
                        <a:solidFill>
                          <a:srgbClr val="00B050"/>
                        </a:solidFill>
                      </a:endParaRPr>
                    </a:p>
                  </a:txBody>
                  <a:tcPr/>
                </a:tc>
                <a:tc>
                  <a:txBody>
                    <a:bodyPr/>
                    <a:lstStyle/>
                    <a:p>
                      <a:pPr algn="r"/>
                      <a:r>
                        <a:rPr lang="en-US" sz="1600" b="1" dirty="0" smtClean="0"/>
                        <a:t>0.0%</a:t>
                      </a:r>
                      <a:endParaRPr lang="en-US" sz="1600" b="1" dirty="0"/>
                    </a:p>
                  </a:txBody>
                  <a:tcPr/>
                </a:tc>
                <a:tc>
                  <a:txBody>
                    <a:bodyPr/>
                    <a:lstStyle/>
                    <a:p>
                      <a:pPr algn="r"/>
                      <a:r>
                        <a:rPr lang="en-US" sz="1600" b="1" dirty="0" smtClean="0">
                          <a:solidFill>
                            <a:srgbClr val="FF0000"/>
                          </a:solidFill>
                        </a:rPr>
                        <a:t>4</a:t>
                      </a:r>
                      <a:endParaRPr lang="en-US" sz="1600" b="1" dirty="0">
                        <a:solidFill>
                          <a:srgbClr val="FF0000"/>
                        </a:solidFill>
                      </a:endParaRPr>
                    </a:p>
                  </a:txBody>
                  <a:tcPr/>
                </a:tc>
                <a:tc>
                  <a:txBody>
                    <a:bodyPr/>
                    <a:lstStyle/>
                    <a:p>
                      <a:pPr algn="r"/>
                      <a:r>
                        <a:rPr lang="en-US" sz="1600" b="1" dirty="0" smtClean="0"/>
                        <a:t>0.0%</a:t>
                      </a:r>
                      <a:endParaRPr lang="en-US" sz="1600" b="1" dirty="0"/>
                    </a:p>
                  </a:txBody>
                  <a:tcPr/>
                </a:tc>
                <a:tc>
                  <a:txBody>
                    <a:bodyPr/>
                    <a:lstStyle/>
                    <a:p>
                      <a:pPr algn="ctr"/>
                      <a:r>
                        <a:rPr lang="en-US" sz="1600" b="0" dirty="0" smtClean="0"/>
                        <a:t>-</a:t>
                      </a:r>
                      <a:endParaRPr lang="en-US" sz="1600" b="0" dirty="0"/>
                    </a:p>
                  </a:txBody>
                  <a:tcPr/>
                </a:tc>
                <a:tc>
                  <a:txBody>
                    <a:bodyPr/>
                    <a:lstStyle/>
                    <a:p>
                      <a:pPr algn="ctr"/>
                      <a:r>
                        <a:rPr lang="en-US" sz="1600" b="0" dirty="0" smtClean="0"/>
                        <a:t>-</a:t>
                      </a:r>
                      <a:endParaRPr lang="en-US" sz="1600" b="0" dirty="0"/>
                    </a:p>
                  </a:txBody>
                  <a:tcPr/>
                </a:tc>
              </a:tr>
              <a:tr h="324502">
                <a:tc>
                  <a:txBody>
                    <a:bodyPr/>
                    <a:lstStyle/>
                    <a:p>
                      <a:r>
                        <a:rPr lang="en-US" sz="1600" b="1" dirty="0" smtClean="0"/>
                        <a:t>Philippines</a:t>
                      </a:r>
                      <a:endParaRPr lang="en-US" sz="1600" b="1" dirty="0"/>
                    </a:p>
                  </a:txBody>
                  <a:tcPr/>
                </a:tc>
                <a:tc>
                  <a:txBody>
                    <a:bodyPr/>
                    <a:lstStyle/>
                    <a:p>
                      <a:pPr algn="r"/>
                      <a:r>
                        <a:rPr lang="en-US" sz="1600" dirty="0" smtClean="0"/>
                        <a:t>604</a:t>
                      </a:r>
                      <a:endParaRPr lang="en-US" sz="1600" dirty="0"/>
                    </a:p>
                  </a:txBody>
                  <a:tcPr/>
                </a:tc>
                <a:tc>
                  <a:txBody>
                    <a:bodyPr/>
                    <a:lstStyle/>
                    <a:p>
                      <a:pPr algn="r"/>
                      <a:r>
                        <a:rPr lang="en-US" sz="1600" dirty="0" smtClean="0"/>
                        <a:t>1.8%</a:t>
                      </a:r>
                      <a:endParaRPr lang="en-US" sz="1600" dirty="0"/>
                    </a:p>
                  </a:txBody>
                  <a:tcPr/>
                </a:tc>
                <a:tc>
                  <a:txBody>
                    <a:bodyPr/>
                    <a:lstStyle/>
                    <a:p>
                      <a:pPr algn="r"/>
                      <a:r>
                        <a:rPr lang="en-US" sz="1600" b="1" dirty="0" smtClean="0">
                          <a:solidFill>
                            <a:srgbClr val="00B050"/>
                          </a:solidFill>
                        </a:rPr>
                        <a:t>3,474</a:t>
                      </a:r>
                      <a:endParaRPr lang="en-US" sz="1600" b="1" dirty="0">
                        <a:solidFill>
                          <a:srgbClr val="00B050"/>
                        </a:solidFill>
                      </a:endParaRPr>
                    </a:p>
                  </a:txBody>
                  <a:tcPr/>
                </a:tc>
                <a:tc>
                  <a:txBody>
                    <a:bodyPr/>
                    <a:lstStyle/>
                    <a:p>
                      <a:pPr algn="r"/>
                      <a:r>
                        <a:rPr lang="en-US" sz="1600" b="1" dirty="0" smtClean="0"/>
                        <a:t>3.4%</a:t>
                      </a:r>
                      <a:endParaRPr lang="en-US" sz="1600" b="1" dirty="0"/>
                    </a:p>
                  </a:txBody>
                  <a:tcPr/>
                </a:tc>
                <a:tc>
                  <a:txBody>
                    <a:bodyPr/>
                    <a:lstStyle/>
                    <a:p>
                      <a:pPr algn="r"/>
                      <a:r>
                        <a:rPr lang="en-US" sz="1600" b="1" dirty="0" smtClean="0">
                          <a:solidFill>
                            <a:srgbClr val="FF0000"/>
                          </a:solidFill>
                        </a:rPr>
                        <a:t>1,933</a:t>
                      </a:r>
                      <a:endParaRPr lang="en-US" sz="1600" b="1" dirty="0">
                        <a:solidFill>
                          <a:srgbClr val="FF0000"/>
                        </a:solidFill>
                      </a:endParaRPr>
                    </a:p>
                  </a:txBody>
                  <a:tcPr/>
                </a:tc>
                <a:tc>
                  <a:txBody>
                    <a:bodyPr/>
                    <a:lstStyle/>
                    <a:p>
                      <a:pPr algn="r"/>
                      <a:r>
                        <a:rPr lang="en-US" sz="1600" b="1" dirty="0" smtClean="0"/>
                        <a:t>2.4%</a:t>
                      </a:r>
                      <a:endParaRPr lang="en-US" sz="1600" b="1" dirty="0"/>
                    </a:p>
                  </a:txBody>
                  <a:tcPr/>
                </a:tc>
                <a:tc>
                  <a:txBody>
                    <a:bodyPr/>
                    <a:lstStyle/>
                    <a:p>
                      <a:pPr algn="r"/>
                      <a:r>
                        <a:rPr lang="en-US" sz="1600" b="0" dirty="0" smtClean="0"/>
                        <a:t>2,275</a:t>
                      </a:r>
                      <a:endParaRPr lang="en-US" sz="1600" b="0" dirty="0"/>
                    </a:p>
                  </a:txBody>
                  <a:tcPr/>
                </a:tc>
                <a:tc>
                  <a:txBody>
                    <a:bodyPr/>
                    <a:lstStyle/>
                    <a:p>
                      <a:pPr algn="r"/>
                      <a:r>
                        <a:rPr lang="en-US" sz="1600" b="0" dirty="0" smtClean="0"/>
                        <a:t>6.2%</a:t>
                      </a:r>
                      <a:endParaRPr lang="en-US" sz="1600" b="0" dirty="0"/>
                    </a:p>
                  </a:txBody>
                  <a:tcPr/>
                </a:tc>
              </a:tr>
              <a:tr h="324502">
                <a:tc>
                  <a:txBody>
                    <a:bodyPr/>
                    <a:lstStyle/>
                    <a:p>
                      <a:r>
                        <a:rPr lang="en-US" sz="1600" b="1" dirty="0" smtClean="0"/>
                        <a:t>Turkey</a:t>
                      </a:r>
                      <a:endParaRPr lang="en-US" sz="1600" b="1" dirty="0"/>
                    </a:p>
                  </a:txBody>
                  <a:tcPr/>
                </a:tc>
                <a:tc>
                  <a:txBody>
                    <a:bodyPr/>
                    <a:lstStyle/>
                    <a:p>
                      <a:pPr algn="r"/>
                      <a:r>
                        <a:rPr lang="en-US" sz="1600" dirty="0" smtClean="0"/>
                        <a:t>73</a:t>
                      </a:r>
                      <a:endParaRPr lang="en-US" sz="1600" dirty="0"/>
                    </a:p>
                  </a:txBody>
                  <a:tcPr/>
                </a:tc>
                <a:tc>
                  <a:txBody>
                    <a:bodyPr/>
                    <a:lstStyle/>
                    <a:p>
                      <a:pPr algn="r"/>
                      <a:r>
                        <a:rPr lang="en-US" sz="1600" dirty="0" smtClean="0"/>
                        <a:t>0.2%</a:t>
                      </a:r>
                      <a:endParaRPr lang="en-US" sz="1600" dirty="0"/>
                    </a:p>
                  </a:txBody>
                  <a:tcPr/>
                </a:tc>
                <a:tc>
                  <a:txBody>
                    <a:bodyPr/>
                    <a:lstStyle/>
                    <a:p>
                      <a:pPr algn="r"/>
                      <a:r>
                        <a:rPr lang="en-US" sz="1600" b="1" dirty="0" smtClean="0">
                          <a:solidFill>
                            <a:srgbClr val="00B050"/>
                          </a:solidFill>
                        </a:rPr>
                        <a:t>164</a:t>
                      </a:r>
                      <a:endParaRPr lang="en-US" sz="1600" b="1" dirty="0">
                        <a:solidFill>
                          <a:srgbClr val="00B050"/>
                        </a:solidFill>
                      </a:endParaRPr>
                    </a:p>
                  </a:txBody>
                  <a:tcPr/>
                </a:tc>
                <a:tc>
                  <a:txBody>
                    <a:bodyPr/>
                    <a:lstStyle/>
                    <a:p>
                      <a:pPr algn="r"/>
                      <a:r>
                        <a:rPr lang="en-US" sz="1600" b="1" dirty="0" smtClean="0"/>
                        <a:t>0.2%</a:t>
                      </a:r>
                      <a:endParaRPr lang="en-US" sz="1600" b="1" dirty="0"/>
                    </a:p>
                  </a:txBody>
                  <a:tcPr/>
                </a:tc>
                <a:tc>
                  <a:txBody>
                    <a:bodyPr/>
                    <a:lstStyle/>
                    <a:p>
                      <a:pPr algn="r"/>
                      <a:r>
                        <a:rPr lang="en-US" sz="1600" b="1" dirty="0" smtClean="0">
                          <a:solidFill>
                            <a:srgbClr val="00B050"/>
                          </a:solidFill>
                        </a:rPr>
                        <a:t>169</a:t>
                      </a:r>
                      <a:endParaRPr lang="en-US" sz="1600" b="1" dirty="0">
                        <a:solidFill>
                          <a:srgbClr val="00B050"/>
                        </a:solidFill>
                      </a:endParaRPr>
                    </a:p>
                  </a:txBody>
                  <a:tcPr/>
                </a:tc>
                <a:tc>
                  <a:txBody>
                    <a:bodyPr/>
                    <a:lstStyle/>
                    <a:p>
                      <a:pPr algn="r"/>
                      <a:r>
                        <a:rPr lang="en-US" sz="1600" b="1" dirty="0" smtClean="0"/>
                        <a:t>0.2%</a:t>
                      </a:r>
                      <a:endParaRPr lang="en-US" sz="1600" b="1" dirty="0"/>
                    </a:p>
                  </a:txBody>
                  <a:tcPr/>
                </a:tc>
                <a:tc>
                  <a:txBody>
                    <a:bodyPr/>
                    <a:lstStyle/>
                    <a:p>
                      <a:pPr algn="r"/>
                      <a:r>
                        <a:rPr lang="en-US" sz="1600" b="0" dirty="0" smtClean="0"/>
                        <a:t>54</a:t>
                      </a:r>
                      <a:endParaRPr lang="en-US" sz="1600" b="0" dirty="0"/>
                    </a:p>
                  </a:txBody>
                  <a:tcPr/>
                </a:tc>
                <a:tc>
                  <a:txBody>
                    <a:bodyPr/>
                    <a:lstStyle/>
                    <a:p>
                      <a:pPr algn="r"/>
                      <a:r>
                        <a:rPr lang="en-US" sz="1600" b="0" dirty="0" smtClean="0"/>
                        <a:t>0.1%</a:t>
                      </a:r>
                      <a:endParaRPr lang="en-US" sz="1600" b="0" dirty="0"/>
                    </a:p>
                  </a:txBody>
                  <a:tcPr/>
                </a:tc>
              </a:tr>
              <a:tr h="324502">
                <a:tc>
                  <a:txBody>
                    <a:bodyPr/>
                    <a:lstStyle/>
                    <a:p>
                      <a:r>
                        <a:rPr lang="en-US" sz="1600" b="1" dirty="0" smtClean="0"/>
                        <a:t>Vietnam</a:t>
                      </a:r>
                      <a:endParaRPr lang="en-US" sz="1600" b="1" dirty="0"/>
                    </a:p>
                  </a:txBody>
                  <a:tcPr/>
                </a:tc>
                <a:tc>
                  <a:txBody>
                    <a:bodyPr/>
                    <a:lstStyle/>
                    <a:p>
                      <a:pPr algn="r"/>
                      <a:r>
                        <a:rPr lang="en-US" sz="1600" dirty="0" smtClean="0"/>
                        <a:t>66</a:t>
                      </a:r>
                      <a:endParaRPr lang="en-US" sz="1600" dirty="0"/>
                    </a:p>
                  </a:txBody>
                  <a:tcPr/>
                </a:tc>
                <a:tc>
                  <a:txBody>
                    <a:bodyPr/>
                    <a:lstStyle/>
                    <a:p>
                      <a:pPr algn="r"/>
                      <a:r>
                        <a:rPr lang="en-US" sz="1600" dirty="0" smtClean="0"/>
                        <a:t>0.2%</a:t>
                      </a:r>
                      <a:endParaRPr lang="en-US" sz="1600" dirty="0"/>
                    </a:p>
                  </a:txBody>
                  <a:tcPr/>
                </a:tc>
                <a:tc>
                  <a:txBody>
                    <a:bodyPr/>
                    <a:lstStyle/>
                    <a:p>
                      <a:pPr algn="r"/>
                      <a:r>
                        <a:rPr lang="en-US" sz="1600" b="1" dirty="0" smtClean="0">
                          <a:solidFill>
                            <a:srgbClr val="00B050"/>
                          </a:solidFill>
                        </a:rPr>
                        <a:t>1,144</a:t>
                      </a:r>
                      <a:endParaRPr lang="en-US" sz="1600" b="1" dirty="0">
                        <a:solidFill>
                          <a:srgbClr val="00B050"/>
                        </a:solidFill>
                      </a:endParaRPr>
                    </a:p>
                  </a:txBody>
                  <a:tcPr/>
                </a:tc>
                <a:tc>
                  <a:txBody>
                    <a:bodyPr/>
                    <a:lstStyle/>
                    <a:p>
                      <a:pPr algn="r"/>
                      <a:r>
                        <a:rPr lang="en-US" sz="1600" b="1" dirty="0" smtClean="0"/>
                        <a:t>1.1%</a:t>
                      </a:r>
                      <a:endParaRPr lang="en-US" sz="1600" b="1" dirty="0"/>
                    </a:p>
                  </a:txBody>
                  <a:tcPr/>
                </a:tc>
                <a:tc>
                  <a:txBody>
                    <a:bodyPr/>
                    <a:lstStyle/>
                    <a:p>
                      <a:pPr algn="r"/>
                      <a:r>
                        <a:rPr lang="en-US" sz="1600" b="1" dirty="0" smtClean="0">
                          <a:solidFill>
                            <a:srgbClr val="FF0000"/>
                          </a:solidFill>
                        </a:rPr>
                        <a:t>141</a:t>
                      </a:r>
                      <a:endParaRPr lang="en-US" sz="1600" b="1" dirty="0">
                        <a:solidFill>
                          <a:srgbClr val="FF0000"/>
                        </a:solidFill>
                      </a:endParaRPr>
                    </a:p>
                  </a:txBody>
                  <a:tcPr/>
                </a:tc>
                <a:tc>
                  <a:txBody>
                    <a:bodyPr/>
                    <a:lstStyle/>
                    <a:p>
                      <a:pPr algn="r"/>
                      <a:r>
                        <a:rPr lang="en-US" sz="1600" b="1" dirty="0" smtClean="0"/>
                        <a:t>0.2%</a:t>
                      </a:r>
                      <a:endParaRPr lang="en-US" sz="1600" b="1" dirty="0"/>
                    </a:p>
                  </a:txBody>
                  <a:tcPr/>
                </a:tc>
                <a:tc>
                  <a:txBody>
                    <a:bodyPr/>
                    <a:lstStyle/>
                    <a:p>
                      <a:pPr algn="r"/>
                      <a:r>
                        <a:rPr lang="en-US" sz="1600" b="0" dirty="0" smtClean="0"/>
                        <a:t>237</a:t>
                      </a:r>
                      <a:endParaRPr lang="en-US" sz="1600" b="0" dirty="0"/>
                    </a:p>
                  </a:txBody>
                  <a:tcPr/>
                </a:tc>
                <a:tc>
                  <a:txBody>
                    <a:bodyPr/>
                    <a:lstStyle/>
                    <a:p>
                      <a:pPr algn="r"/>
                      <a:r>
                        <a:rPr lang="en-US" sz="1600" b="0" dirty="0" smtClean="0"/>
                        <a:t>0.6%</a:t>
                      </a:r>
                      <a:endParaRPr lang="en-US" sz="1600" b="0" dirty="0"/>
                    </a:p>
                  </a:txBody>
                  <a:tcPr/>
                </a:tc>
              </a:tr>
              <a:tr h="533145">
                <a:tc>
                  <a:txBody>
                    <a:bodyPr/>
                    <a:lstStyle/>
                    <a:p>
                      <a:r>
                        <a:rPr lang="en-US" sz="1600" dirty="0" smtClean="0"/>
                        <a:t>World total(‘000GT)</a:t>
                      </a:r>
                    </a:p>
                  </a:txBody>
                  <a:tcPr/>
                </a:tc>
                <a:tc>
                  <a:txBody>
                    <a:bodyPr/>
                    <a:lstStyle/>
                    <a:p>
                      <a:pPr algn="r"/>
                      <a:r>
                        <a:rPr lang="en-US" sz="1600" dirty="0" smtClean="0"/>
                        <a:t>33,600</a:t>
                      </a:r>
                      <a:endParaRPr lang="en-US" sz="1600" dirty="0"/>
                    </a:p>
                  </a:txBody>
                  <a:tcPr/>
                </a:tc>
                <a:tc>
                  <a:txBody>
                    <a:bodyPr/>
                    <a:lstStyle/>
                    <a:p>
                      <a:endParaRPr lang="en-US" sz="1600" dirty="0"/>
                    </a:p>
                  </a:txBody>
                  <a:tcPr/>
                </a:tc>
                <a:tc>
                  <a:txBody>
                    <a:bodyPr/>
                    <a:lstStyle/>
                    <a:p>
                      <a:pPr algn="r"/>
                      <a:r>
                        <a:rPr lang="en-US" sz="1600" b="1" dirty="0" smtClean="0">
                          <a:solidFill>
                            <a:srgbClr val="00B050"/>
                          </a:solidFill>
                        </a:rPr>
                        <a:t>103,200</a:t>
                      </a:r>
                      <a:endParaRPr lang="en-US" sz="1600" b="1" dirty="0">
                        <a:solidFill>
                          <a:srgbClr val="00B050"/>
                        </a:solidFill>
                      </a:endParaRPr>
                    </a:p>
                  </a:txBody>
                  <a:tcPr/>
                </a:tc>
                <a:tc>
                  <a:txBody>
                    <a:bodyPr/>
                    <a:lstStyle/>
                    <a:p>
                      <a:endParaRPr lang="en-US" sz="1600" dirty="0"/>
                    </a:p>
                  </a:txBody>
                  <a:tcPr/>
                </a:tc>
                <a:tc>
                  <a:txBody>
                    <a:bodyPr/>
                    <a:lstStyle/>
                    <a:p>
                      <a:pPr algn="r"/>
                      <a:r>
                        <a:rPr lang="en-US" sz="1600" b="1" dirty="0" smtClean="0">
                          <a:solidFill>
                            <a:srgbClr val="FF0000"/>
                          </a:solidFill>
                        </a:rPr>
                        <a:t>81,600</a:t>
                      </a:r>
                      <a:endParaRPr lang="en-US" sz="1600" b="1" dirty="0">
                        <a:solidFill>
                          <a:srgbClr val="FF0000"/>
                        </a:solidFill>
                      </a:endParaRPr>
                    </a:p>
                  </a:txBody>
                  <a:tcPr/>
                </a:tc>
                <a:tc>
                  <a:txBody>
                    <a:bodyPr/>
                    <a:lstStyle/>
                    <a:p>
                      <a:endParaRPr lang="en-US" sz="1600" b="1" dirty="0"/>
                    </a:p>
                  </a:txBody>
                  <a:tcPr/>
                </a:tc>
                <a:tc>
                  <a:txBody>
                    <a:bodyPr/>
                    <a:lstStyle/>
                    <a:p>
                      <a:pPr algn="r"/>
                      <a:r>
                        <a:rPr lang="en-US" sz="1600" b="0" dirty="0" smtClean="0">
                          <a:solidFill>
                            <a:srgbClr val="FF0000"/>
                          </a:solidFill>
                        </a:rPr>
                        <a:t>36,736</a:t>
                      </a:r>
                      <a:endParaRPr lang="en-US" sz="1600" b="0" dirty="0">
                        <a:solidFill>
                          <a:srgbClr val="FF0000"/>
                        </a:solidFill>
                      </a:endParaRPr>
                    </a:p>
                  </a:txBody>
                  <a:tcPr/>
                </a:tc>
                <a:tc>
                  <a:txBody>
                    <a:bodyPr/>
                    <a:lstStyle/>
                    <a:p>
                      <a:endParaRPr lang="en-US" sz="1600" b="0" dirty="0"/>
                    </a:p>
                  </a:txBody>
                  <a:tcPr/>
                </a:tc>
              </a:tr>
            </a:tbl>
          </a:graphicData>
        </a:graphic>
      </p:graphicFrame>
      <p:sp>
        <p:nvSpPr>
          <p:cNvPr id="9" name="TextBox 20"/>
          <p:cNvSpPr txBox="1">
            <a:spLocks noChangeArrowheads="1"/>
          </p:cNvSpPr>
          <p:nvPr/>
        </p:nvSpPr>
        <p:spPr bwMode="auto">
          <a:xfrm>
            <a:off x="3906540" y="1176076"/>
            <a:ext cx="2592339" cy="415498"/>
          </a:xfrm>
          <a:prstGeom prst="rect">
            <a:avLst/>
          </a:prstGeom>
          <a:noFill/>
          <a:ln w="9525">
            <a:noFill/>
            <a:miter lim="800000"/>
            <a:headEnd/>
            <a:tailEnd/>
          </a:ln>
        </p:spPr>
        <p:txBody>
          <a:bodyPr wrap="square">
            <a:spAutoFit/>
          </a:bodyPr>
          <a:lstStyle/>
          <a:p>
            <a:r>
              <a:rPr lang="en-US" b="1" dirty="0">
                <a:solidFill>
                  <a:prstClr val="black"/>
                </a:solidFill>
              </a:rPr>
              <a:t>World </a:t>
            </a:r>
            <a:r>
              <a:rPr lang="en-US" b="1" dirty="0" smtClean="0">
                <a:solidFill>
                  <a:prstClr val="black"/>
                </a:solidFill>
              </a:rPr>
              <a:t>New Orders</a:t>
            </a:r>
            <a:endParaRPr lang="en-US" b="1" dirty="0">
              <a:solidFill>
                <a:prstClr val="black"/>
              </a:solidFill>
            </a:endParaRPr>
          </a:p>
        </p:txBody>
      </p:sp>
      <p:sp>
        <p:nvSpPr>
          <p:cNvPr id="21" name="TextBox 21"/>
          <p:cNvSpPr txBox="1">
            <a:spLocks noChangeArrowheads="1"/>
          </p:cNvSpPr>
          <p:nvPr/>
        </p:nvSpPr>
        <p:spPr bwMode="auto">
          <a:xfrm>
            <a:off x="1242244" y="6948983"/>
            <a:ext cx="6983412" cy="508000"/>
          </a:xfrm>
          <a:prstGeom prst="rect">
            <a:avLst/>
          </a:prstGeom>
          <a:noFill/>
          <a:ln w="9525">
            <a:noFill/>
            <a:miter lim="800000"/>
            <a:headEnd/>
            <a:tailEnd/>
          </a:ln>
        </p:spPr>
        <p:txBody>
          <a:bodyPr>
            <a:spAutoFit/>
          </a:bodyPr>
          <a:lstStyle/>
          <a:p>
            <a:pPr marL="342900" indent="-342900">
              <a:buFontTx/>
              <a:buAutoNum type="arabicPeriod"/>
            </a:pPr>
            <a:r>
              <a:rPr lang="en-US" sz="900" dirty="0">
                <a:solidFill>
                  <a:prstClr val="black"/>
                </a:solidFill>
              </a:rPr>
              <a:t>Data Source: The Shipbuilders’ Association of Japan(SAJ)</a:t>
            </a:r>
          </a:p>
          <a:p>
            <a:pPr marL="342900" indent="-342900">
              <a:buFontTx/>
              <a:buAutoNum type="arabicPeriod"/>
            </a:pPr>
            <a:r>
              <a:rPr lang="en-US" sz="900" dirty="0">
                <a:solidFill>
                  <a:prstClr val="black"/>
                </a:solidFill>
              </a:rPr>
              <a:t>Ship Size Coverage: 100 Gross Tonnage and over</a:t>
            </a:r>
          </a:p>
          <a:p>
            <a:pPr marL="342900" indent="-342900">
              <a:buFontTx/>
              <a:buAutoNum type="arabicPeriod"/>
            </a:pPr>
            <a:r>
              <a:rPr lang="en-US" sz="900" dirty="0">
                <a:solidFill>
                  <a:prstClr val="black"/>
                </a:solidFill>
              </a:rPr>
              <a:t>Europe Total = Former AWES(present </a:t>
            </a:r>
            <a:r>
              <a:rPr lang="en-US" sz="900" dirty="0" smtClean="0">
                <a:solidFill>
                  <a:prstClr val="black"/>
                </a:solidFill>
              </a:rPr>
              <a:t>SEA Europe)</a:t>
            </a:r>
            <a:endParaRPr lang="en-US" sz="900" dirty="0">
              <a:solidFill>
                <a:prstClr val="black"/>
              </a:solidFill>
            </a:endParaRPr>
          </a:p>
        </p:txBody>
      </p:sp>
      <p:sp>
        <p:nvSpPr>
          <p:cNvPr id="2" name="TextBox 1"/>
          <p:cNvSpPr txBox="1"/>
          <p:nvPr/>
        </p:nvSpPr>
        <p:spPr>
          <a:xfrm>
            <a:off x="2682404" y="540271"/>
            <a:ext cx="5688632" cy="1015663"/>
          </a:xfrm>
          <a:prstGeom prst="rect">
            <a:avLst/>
          </a:prstGeom>
          <a:noFill/>
        </p:spPr>
        <p:txBody>
          <a:bodyPr wrap="square" rtlCol="0">
            <a:spAutoFit/>
          </a:bodyPr>
          <a:lstStyle/>
          <a:p>
            <a:pPr algn="ctr"/>
            <a:r>
              <a:rPr lang="en-US" altLang="ja-JP" sz="2000" dirty="0" smtClean="0">
                <a:solidFill>
                  <a:srgbClr val="FF0000"/>
                </a:solidFill>
              </a:rPr>
              <a:t>The orders </a:t>
            </a:r>
            <a:r>
              <a:rPr lang="en-US" altLang="ja-JP" sz="2000" dirty="0">
                <a:solidFill>
                  <a:srgbClr val="FF0000"/>
                </a:solidFill>
              </a:rPr>
              <a:t>in 2013 were the 2nd highest </a:t>
            </a:r>
            <a:r>
              <a:rPr lang="en-US" altLang="ja-JP" sz="2000" dirty="0" smtClean="0">
                <a:solidFill>
                  <a:srgbClr val="FF0000"/>
                </a:solidFill>
              </a:rPr>
              <a:t>ever. </a:t>
            </a:r>
          </a:p>
          <a:p>
            <a:pPr algn="ctr"/>
            <a:r>
              <a:rPr lang="en-US" altLang="ja-JP" sz="2000" dirty="0" smtClean="0">
                <a:solidFill>
                  <a:srgbClr val="FF0000"/>
                </a:solidFill>
              </a:rPr>
              <a:t>After 2014, the orders are decreasing.</a:t>
            </a:r>
          </a:p>
          <a:p>
            <a:endParaRPr lang="en-US" sz="2000" dirty="0">
              <a:solidFill>
                <a:srgbClr val="FF0000"/>
              </a:solidFill>
            </a:endParaRPr>
          </a:p>
        </p:txBody>
      </p:sp>
    </p:spTree>
    <p:extLst>
      <p:ext uri="{BB962C8B-B14F-4D97-AF65-F5344CB8AC3E}">
        <p14:creationId xmlns:p14="http://schemas.microsoft.com/office/powerpoint/2010/main" val="1994126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88" y="1024034"/>
            <a:ext cx="9212515" cy="534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9"/>
          </p:nvPr>
        </p:nvSpPr>
        <p:spPr/>
        <p:txBody>
          <a:bodyPr/>
          <a:lstStyle/>
          <a:p>
            <a:fld id="{8CB74548-49F1-4565-ADE8-A59DFC0A70F2}" type="slidenum">
              <a:rPr lang="fr-FR" smtClean="0"/>
              <a:pPr/>
              <a:t>5</a:t>
            </a:fld>
            <a:endParaRPr lang="fr-FR"/>
          </a:p>
        </p:txBody>
      </p:sp>
      <p:sp>
        <p:nvSpPr>
          <p:cNvPr id="8" name="TextBox 8"/>
          <p:cNvSpPr txBox="1">
            <a:spLocks noChangeArrowheads="1"/>
          </p:cNvSpPr>
          <p:nvPr/>
        </p:nvSpPr>
        <p:spPr bwMode="auto">
          <a:xfrm>
            <a:off x="4270524" y="2941972"/>
            <a:ext cx="2590800" cy="615950"/>
          </a:xfrm>
          <a:prstGeom prst="rect">
            <a:avLst/>
          </a:prstGeom>
          <a:noFill/>
          <a:ln w="9525">
            <a:noFill/>
            <a:miter lim="800000"/>
            <a:headEnd/>
            <a:tailEnd/>
          </a:ln>
        </p:spPr>
        <p:txBody>
          <a:bodyPr>
            <a:spAutoFit/>
          </a:bodyPr>
          <a:lstStyle/>
          <a:p>
            <a:pPr algn="ctr"/>
            <a:r>
              <a:rPr lang="en-US" dirty="0">
                <a:latin typeface="Arial Black" pitchFamily="34" charset="0"/>
              </a:rPr>
              <a:t>Fleets’ age  25+</a:t>
            </a:r>
          </a:p>
          <a:p>
            <a:pPr algn="ctr"/>
            <a:r>
              <a:rPr lang="en-US" sz="1600" dirty="0">
                <a:latin typeface="Arial Black" pitchFamily="34" charset="0"/>
              </a:rPr>
              <a:t>(now being breaking)</a:t>
            </a:r>
          </a:p>
        </p:txBody>
      </p:sp>
      <p:sp>
        <p:nvSpPr>
          <p:cNvPr id="9" name="Down Arrow 8"/>
          <p:cNvSpPr/>
          <p:nvPr/>
        </p:nvSpPr>
        <p:spPr>
          <a:xfrm>
            <a:off x="5205561" y="3746479"/>
            <a:ext cx="360363" cy="3603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4141117" y="4275164"/>
            <a:ext cx="2374900" cy="1368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3"/>
          <p:cNvSpPr txBox="1">
            <a:spLocks noChangeArrowheads="1"/>
          </p:cNvSpPr>
          <p:nvPr/>
        </p:nvSpPr>
        <p:spPr bwMode="auto">
          <a:xfrm>
            <a:off x="2466380" y="1766936"/>
            <a:ext cx="5113337" cy="923330"/>
          </a:xfrm>
          <a:prstGeom prst="rect">
            <a:avLst/>
          </a:prstGeom>
          <a:noFill/>
          <a:ln w="9525">
            <a:noFill/>
            <a:miter lim="800000"/>
            <a:headEnd/>
            <a:tailEnd/>
          </a:ln>
        </p:spPr>
        <p:txBody>
          <a:bodyPr>
            <a:spAutoFit/>
          </a:bodyPr>
          <a:lstStyle/>
          <a:p>
            <a:pPr algn="ctr"/>
            <a:r>
              <a:rPr lang="en-US" b="1" dirty="0">
                <a:solidFill>
                  <a:srgbClr val="FF0000"/>
                </a:solidFill>
                <a:latin typeface="Arial Black" pitchFamily="34" charset="0"/>
              </a:rPr>
              <a:t>The amount of </a:t>
            </a:r>
            <a:r>
              <a:rPr lang="en-US" b="1" dirty="0" err="1">
                <a:solidFill>
                  <a:srgbClr val="FF0000"/>
                </a:solidFill>
                <a:latin typeface="Arial Black" pitchFamily="34" charset="0"/>
              </a:rPr>
              <a:t>shipbreaking</a:t>
            </a:r>
            <a:r>
              <a:rPr lang="en-US" b="1" dirty="0">
                <a:solidFill>
                  <a:srgbClr val="FF0000"/>
                </a:solidFill>
                <a:latin typeface="Arial Black" pitchFamily="34" charset="0"/>
              </a:rPr>
              <a:t> will be tripled in next 25 </a:t>
            </a:r>
            <a:r>
              <a:rPr lang="en-US" b="1" dirty="0" smtClean="0">
                <a:solidFill>
                  <a:srgbClr val="FF0000"/>
                </a:solidFill>
                <a:latin typeface="Arial Black" pitchFamily="34" charset="0"/>
              </a:rPr>
              <a:t>years. </a:t>
            </a:r>
            <a:endParaRPr lang="en-US" b="1" dirty="0">
              <a:solidFill>
                <a:srgbClr val="FF0000"/>
              </a:solidFill>
              <a:latin typeface="Arial Black" pitchFamily="34" charset="0"/>
            </a:endParaRPr>
          </a:p>
          <a:p>
            <a:pPr algn="ctr"/>
            <a:endParaRPr lang="en-US" dirty="0">
              <a:solidFill>
                <a:schemeClr val="bg1"/>
              </a:solidFill>
              <a:latin typeface="Arial Black" pitchFamily="34" charset="0"/>
            </a:endParaRPr>
          </a:p>
        </p:txBody>
      </p:sp>
      <p:sp>
        <p:nvSpPr>
          <p:cNvPr id="12" name="TextBox 15"/>
          <p:cNvSpPr txBox="1">
            <a:spLocks noChangeArrowheads="1"/>
          </p:cNvSpPr>
          <p:nvPr/>
        </p:nvSpPr>
        <p:spPr bwMode="auto">
          <a:xfrm>
            <a:off x="539750" y="6815647"/>
            <a:ext cx="6624638" cy="276225"/>
          </a:xfrm>
          <a:prstGeom prst="rect">
            <a:avLst/>
          </a:prstGeom>
          <a:noFill/>
          <a:ln w="9525">
            <a:noFill/>
            <a:miter lim="800000"/>
            <a:headEnd/>
            <a:tailEnd/>
          </a:ln>
        </p:spPr>
        <p:txBody>
          <a:bodyPr>
            <a:spAutoFit/>
          </a:bodyPr>
          <a:lstStyle/>
          <a:p>
            <a:r>
              <a:rPr lang="en-US" sz="1200" dirty="0"/>
              <a:t>Source: “Shipbuilding Statistics” </a:t>
            </a:r>
            <a:r>
              <a:rPr lang="en-US" sz="1200" dirty="0" smtClean="0"/>
              <a:t>September 2014, </a:t>
            </a:r>
            <a:r>
              <a:rPr lang="en-US" sz="1200" dirty="0"/>
              <a:t>the Shipbuilders’ Association of Japan</a:t>
            </a:r>
          </a:p>
        </p:txBody>
      </p:sp>
      <p:sp>
        <p:nvSpPr>
          <p:cNvPr id="13" name="Title 1"/>
          <p:cNvSpPr txBox="1">
            <a:spLocks/>
          </p:cNvSpPr>
          <p:nvPr/>
        </p:nvSpPr>
        <p:spPr bwMode="auto">
          <a:xfrm>
            <a:off x="934070" y="252239"/>
            <a:ext cx="8903344" cy="504055"/>
          </a:xfrm>
          <a:prstGeom prst="rect">
            <a:avLst/>
          </a:prstGeom>
          <a:noFill/>
          <a:ln w="9525">
            <a:noFill/>
            <a:miter lim="800000"/>
            <a:headEnd/>
            <a:tailEnd/>
          </a:ln>
        </p:spPr>
        <p:txBody>
          <a:bodyPr anchor="ctr"/>
          <a:lstStyle/>
          <a:p>
            <a:pPr algn="ctr" eaLnBrk="0" hangingPunct="0">
              <a:spcBef>
                <a:spcPts val="1200"/>
              </a:spcBef>
              <a:spcAft>
                <a:spcPts val="300"/>
              </a:spcAft>
            </a:pPr>
            <a:r>
              <a:rPr lang="fr-CH" sz="2800" b="1" dirty="0">
                <a:latin typeface="Calibri" pitchFamily="34" charset="0"/>
              </a:rPr>
              <a:t/>
            </a:r>
            <a:br>
              <a:rPr lang="fr-CH" sz="2800" b="1" dirty="0">
                <a:latin typeface="Calibri" pitchFamily="34" charset="0"/>
              </a:rPr>
            </a:br>
            <a:r>
              <a:rPr lang="en-US" sz="2800" b="1" dirty="0">
                <a:latin typeface="Calibri" pitchFamily="34" charset="0"/>
              </a:rPr>
              <a:t/>
            </a:r>
            <a:br>
              <a:rPr lang="en-US" sz="2800" b="1" dirty="0">
                <a:latin typeface="Calibri" pitchFamily="34" charset="0"/>
              </a:rPr>
            </a:br>
            <a:r>
              <a:rPr lang="en-GB" sz="1800" b="1" dirty="0" err="1">
                <a:solidFill>
                  <a:srgbClr val="FF0000"/>
                </a:solidFill>
                <a:cs typeface="Arial" charset="0"/>
              </a:rPr>
              <a:t>Shipbreaking</a:t>
            </a:r>
            <a:r>
              <a:rPr lang="en-GB" sz="1800" b="1" dirty="0">
                <a:solidFill>
                  <a:srgbClr val="FF0000"/>
                </a:solidFill>
                <a:cs typeface="Arial" charset="0"/>
              </a:rPr>
              <a:t> will continue to increase</a:t>
            </a:r>
            <a:r>
              <a:rPr lang="en-GB" sz="3600" b="1" dirty="0">
                <a:latin typeface="Calibri" pitchFamily="34" charset="0"/>
              </a:rPr>
              <a:t/>
            </a:r>
            <a:br>
              <a:rPr lang="en-GB" sz="3600" b="1" dirty="0">
                <a:latin typeface="Calibri" pitchFamily="34" charset="0"/>
              </a:rPr>
            </a:br>
            <a:endParaRPr lang="fr-CH" sz="2800" b="1" dirty="0">
              <a:latin typeface="Calibri" pitchFamily="34" charset="0"/>
            </a:endParaRPr>
          </a:p>
        </p:txBody>
      </p:sp>
      <p:sp>
        <p:nvSpPr>
          <p:cNvPr id="14" name="Oval 13"/>
          <p:cNvSpPr/>
          <p:nvPr/>
        </p:nvSpPr>
        <p:spPr>
          <a:xfrm>
            <a:off x="8371036" y="972319"/>
            <a:ext cx="1152128" cy="4320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rot="16366084">
            <a:off x="7718857" y="1771608"/>
            <a:ext cx="360363" cy="6970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524" y="846584"/>
            <a:ext cx="288607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6358447"/>
            <a:ext cx="7229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re 4"/>
          <p:cNvSpPr>
            <a:spLocks noGrp="1"/>
          </p:cNvSpPr>
          <p:nvPr>
            <p:ph type="title"/>
          </p:nvPr>
        </p:nvSpPr>
        <p:spPr>
          <a:xfrm>
            <a:off x="2469471" y="-115268"/>
            <a:ext cx="6984305" cy="735013"/>
          </a:xfrm>
        </p:spPr>
        <p:txBody>
          <a:bodyPr/>
          <a:lstStyle/>
          <a:p>
            <a:pPr eaLnBrk="1" hangingPunct="1"/>
            <a:r>
              <a:rPr lang="fr-FR" sz="3200" dirty="0" smtClean="0">
                <a:latin typeface="Arial" charset="0"/>
                <a:cs typeface="Arial" charset="0"/>
              </a:rPr>
              <a:t>Trends in </a:t>
            </a:r>
            <a:r>
              <a:rPr lang="fr-FR" sz="3200" dirty="0" err="1" smtClean="0">
                <a:latin typeface="Arial" charset="0"/>
                <a:cs typeface="Arial" charset="0"/>
              </a:rPr>
              <a:t>Shipbreaking</a:t>
            </a:r>
            <a:r>
              <a:rPr lang="fr-FR" sz="3200" dirty="0" smtClean="0">
                <a:latin typeface="Arial" charset="0"/>
                <a:cs typeface="Arial" charset="0"/>
              </a:rPr>
              <a:t> </a:t>
            </a:r>
            <a:r>
              <a:rPr lang="fr-FR" sz="3200" dirty="0" err="1" smtClean="0">
                <a:latin typeface="Arial" charset="0"/>
                <a:cs typeface="Arial" charset="0"/>
              </a:rPr>
              <a:t>Industry</a:t>
            </a:r>
            <a:r>
              <a:rPr lang="fr-FR" sz="3200" dirty="0" smtClean="0">
                <a:latin typeface="Arial" charset="0"/>
                <a:cs typeface="Arial" charset="0"/>
              </a:rPr>
              <a:t> </a:t>
            </a:r>
            <a:r>
              <a:rPr lang="fr-FR" sz="3200" dirty="0">
                <a:latin typeface="Arial" charset="0"/>
                <a:cs typeface="Arial" charset="0"/>
              </a:rPr>
              <a:t>1</a:t>
            </a:r>
            <a:endParaRPr lang="fr-FR" sz="3200" dirty="0" smtClean="0">
              <a:latin typeface="Arial" charset="0"/>
              <a:cs typeface="Arial" charset="0"/>
            </a:endParaRPr>
          </a:p>
        </p:txBody>
      </p:sp>
    </p:spTree>
    <p:extLst>
      <p:ext uri="{BB962C8B-B14F-4D97-AF65-F5344CB8AC3E}">
        <p14:creationId xmlns:p14="http://schemas.microsoft.com/office/powerpoint/2010/main" val="2072282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0396" y="905426"/>
            <a:ext cx="7848872" cy="734709"/>
          </a:xfrm>
        </p:spPr>
        <p:txBody>
          <a:bodyPr/>
          <a:lstStyle/>
          <a:p>
            <a:r>
              <a:rPr lang="en-US" sz="2400" dirty="0" smtClean="0">
                <a:solidFill>
                  <a:prstClr val="black"/>
                </a:solidFill>
              </a:rPr>
              <a:t/>
            </a:r>
            <a:br>
              <a:rPr lang="en-US" sz="2400" dirty="0" smtClean="0">
                <a:solidFill>
                  <a:prstClr val="black"/>
                </a:solidFill>
              </a:rPr>
            </a:br>
            <a:r>
              <a:rPr lang="en-US" sz="2400" dirty="0">
                <a:solidFill>
                  <a:prstClr val="black"/>
                </a:solidFill>
              </a:rPr>
              <a:t/>
            </a:r>
            <a:br>
              <a:rPr lang="en-US" sz="2400" dirty="0">
                <a:solidFill>
                  <a:prstClr val="black"/>
                </a:solidFill>
              </a:rPr>
            </a:br>
            <a:r>
              <a:rPr lang="en-US" sz="2800" dirty="0" smtClean="0">
                <a:solidFill>
                  <a:prstClr val="black"/>
                </a:solidFill>
              </a:rPr>
              <a:t>Shipbreaking by Countries</a:t>
            </a:r>
            <a:br>
              <a:rPr lang="en-US" sz="2800" dirty="0" smtClean="0">
                <a:solidFill>
                  <a:prstClr val="black"/>
                </a:solidFill>
              </a:rPr>
            </a:br>
            <a:r>
              <a:rPr lang="en-US" sz="2000" dirty="0" smtClean="0">
                <a:solidFill>
                  <a:prstClr val="black"/>
                </a:solidFill>
              </a:rPr>
              <a:t>South </a:t>
            </a:r>
            <a:r>
              <a:rPr lang="en-US" sz="2000" dirty="0">
                <a:solidFill>
                  <a:prstClr val="black"/>
                </a:solidFill>
              </a:rPr>
              <a:t>Asia region- India, Bangladesh, and Pakistan account </a:t>
            </a:r>
            <a:r>
              <a:rPr lang="en-US" sz="2000" dirty="0" smtClean="0">
                <a:solidFill>
                  <a:srgbClr val="FF0000"/>
                </a:solidFill>
              </a:rPr>
              <a:t>72%</a:t>
            </a:r>
            <a:r>
              <a:rPr lang="en-US" sz="2000" dirty="0" smtClean="0">
                <a:solidFill>
                  <a:prstClr val="black"/>
                </a:solidFill>
              </a:rPr>
              <a:t> </a:t>
            </a:r>
            <a:r>
              <a:rPr lang="en-US" sz="2000" dirty="0">
                <a:solidFill>
                  <a:prstClr val="black"/>
                </a:solidFill>
              </a:rPr>
              <a:t>of world shipbreaking in gross tonnage.</a:t>
            </a:r>
            <a:r>
              <a:rPr lang="en-US" sz="2400" dirty="0">
                <a:solidFill>
                  <a:prstClr val="black"/>
                </a:solidFill>
              </a:rPr>
              <a:t/>
            </a:r>
            <a:br>
              <a:rPr lang="en-US" sz="2400" dirty="0">
                <a:solidFill>
                  <a:prstClr val="black"/>
                </a:solidFill>
              </a:rPr>
            </a:br>
            <a:endParaRPr lang="en-US" dirty="0"/>
          </a:p>
        </p:txBody>
      </p:sp>
      <p:sp>
        <p:nvSpPr>
          <p:cNvPr id="4" name="Text Placeholder 3"/>
          <p:cNvSpPr>
            <a:spLocks noGrp="1"/>
          </p:cNvSpPr>
          <p:nvPr>
            <p:ph type="body" sz="quarter" idx="18"/>
          </p:nvPr>
        </p:nvSpPr>
        <p:spPr/>
        <p:txBody>
          <a:bodyPr/>
          <a:lstStyle/>
          <a:p>
            <a:endParaRPr lang="en-US"/>
          </a:p>
        </p:txBody>
      </p:sp>
      <p:graphicFrame>
        <p:nvGraphicFramePr>
          <p:cNvPr id="9" name="Chart Placeholder 8"/>
          <p:cNvGraphicFramePr>
            <a:graphicFrameLocks noGrp="1"/>
          </p:cNvGraphicFramePr>
          <p:nvPr>
            <p:ph type="chart" sz="quarter" idx="19"/>
            <p:extLst>
              <p:ext uri="{D42A27DB-BD31-4B8C-83A1-F6EECF244321}">
                <p14:modId xmlns:p14="http://schemas.microsoft.com/office/powerpoint/2010/main" val="757301095"/>
              </p:ext>
            </p:extLst>
          </p:nvPr>
        </p:nvGraphicFramePr>
        <p:xfrm>
          <a:off x="594172" y="1692399"/>
          <a:ext cx="9505056" cy="5185098"/>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p:cNvSpPr>
            <a:spLocks noGrp="1"/>
          </p:cNvSpPr>
          <p:nvPr>
            <p:ph type="sldNum" sz="quarter" idx="24"/>
          </p:nvPr>
        </p:nvSpPr>
        <p:spPr/>
        <p:txBody>
          <a:bodyPr/>
          <a:lstStyle/>
          <a:p>
            <a:fld id="{C03AD923-C8C7-468E-9AD6-E97A0611BBF4}" type="slidenum">
              <a:rPr lang="fr-FR" smtClean="0"/>
              <a:pPr/>
              <a:t>6</a:t>
            </a:fld>
            <a:endParaRPr lang="fr-FR"/>
          </a:p>
        </p:txBody>
      </p:sp>
      <p:sp>
        <p:nvSpPr>
          <p:cNvPr id="10" name="TextBox 8"/>
          <p:cNvSpPr txBox="1">
            <a:spLocks noChangeArrowheads="1"/>
          </p:cNvSpPr>
          <p:nvPr/>
        </p:nvSpPr>
        <p:spPr bwMode="auto">
          <a:xfrm>
            <a:off x="1098228" y="6867705"/>
            <a:ext cx="5688632" cy="266907"/>
          </a:xfrm>
          <a:prstGeom prst="rect">
            <a:avLst/>
          </a:prstGeom>
          <a:noFill/>
          <a:ln w="9525">
            <a:noFill/>
            <a:miter lim="800000"/>
            <a:headEnd/>
            <a:tailEnd/>
          </a:ln>
        </p:spPr>
        <p:txBody>
          <a:bodyPr wrap="square" lIns="104306" tIns="52153" rIns="104306" bIns="52153">
            <a:spAutoFit/>
          </a:bodyPr>
          <a:lstStyle/>
          <a:p>
            <a:r>
              <a:rPr lang="en-US" sz="1050" dirty="0">
                <a:solidFill>
                  <a:prstClr val="black"/>
                </a:solidFill>
              </a:rPr>
              <a:t>Source: “Shipbuilding Statistics” </a:t>
            </a:r>
            <a:r>
              <a:rPr lang="en-US" sz="1050" dirty="0" smtClean="0">
                <a:solidFill>
                  <a:prstClr val="black"/>
                </a:solidFill>
              </a:rPr>
              <a:t>September 2014, </a:t>
            </a:r>
            <a:r>
              <a:rPr lang="en-US" sz="1050" dirty="0">
                <a:solidFill>
                  <a:prstClr val="black"/>
                </a:solidFill>
              </a:rPr>
              <a:t>the Shipbuilders’ Association of Japan</a:t>
            </a:r>
          </a:p>
        </p:txBody>
      </p:sp>
      <p:sp>
        <p:nvSpPr>
          <p:cNvPr id="13" name="TextBox 12"/>
          <p:cNvSpPr txBox="1"/>
          <p:nvPr/>
        </p:nvSpPr>
        <p:spPr>
          <a:xfrm>
            <a:off x="810196" y="1486247"/>
            <a:ext cx="864096" cy="307777"/>
          </a:xfrm>
          <a:prstGeom prst="rect">
            <a:avLst/>
          </a:prstGeom>
          <a:noFill/>
        </p:spPr>
        <p:txBody>
          <a:bodyPr wrap="square" rtlCol="0">
            <a:spAutoFit/>
          </a:bodyPr>
          <a:lstStyle/>
          <a:p>
            <a:r>
              <a:rPr lang="en-US" sz="1400" dirty="0" smtClean="0">
                <a:solidFill>
                  <a:prstClr val="black"/>
                </a:solidFill>
              </a:rPr>
              <a:t>GT</a:t>
            </a:r>
            <a:endParaRPr lang="en-US" sz="1400" dirty="0">
              <a:solidFill>
                <a:prstClr val="black"/>
              </a:solidFill>
            </a:endParaRPr>
          </a:p>
        </p:txBody>
      </p:sp>
      <p:sp>
        <p:nvSpPr>
          <p:cNvPr id="3" name="Right Arrow 2"/>
          <p:cNvSpPr/>
          <p:nvPr/>
        </p:nvSpPr>
        <p:spPr>
          <a:xfrm rot="1914715">
            <a:off x="6933413" y="2906307"/>
            <a:ext cx="1656184" cy="2106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10796" y="2051238"/>
            <a:ext cx="2880320" cy="369332"/>
          </a:xfrm>
          <a:prstGeom prst="rect">
            <a:avLst/>
          </a:prstGeom>
          <a:noFill/>
        </p:spPr>
        <p:txBody>
          <a:bodyPr wrap="square" rtlCol="0">
            <a:spAutoFit/>
          </a:bodyPr>
          <a:lstStyle/>
          <a:p>
            <a:r>
              <a:rPr lang="en-US" sz="1800" dirty="0" smtClean="0">
                <a:solidFill>
                  <a:srgbClr val="FF0000"/>
                </a:solidFill>
              </a:rPr>
              <a:t>Declining in short term</a:t>
            </a:r>
            <a:endParaRPr lang="en-US" sz="1800" dirty="0">
              <a:solidFill>
                <a:srgbClr val="FF0000"/>
              </a:solidFill>
            </a:endParaRPr>
          </a:p>
        </p:txBody>
      </p:sp>
      <p:sp>
        <p:nvSpPr>
          <p:cNvPr id="11" name="Titre 4"/>
          <p:cNvSpPr txBox="1">
            <a:spLocks/>
          </p:cNvSpPr>
          <p:nvPr/>
        </p:nvSpPr>
        <p:spPr bwMode="auto">
          <a:xfrm>
            <a:off x="2469471" y="0"/>
            <a:ext cx="6984305" cy="735013"/>
          </a:xfrm>
          <a:prstGeom prst="rect">
            <a:avLst/>
          </a:prstGeom>
          <a:noFill/>
          <a:ln w="9525">
            <a:noFill/>
            <a:miter lim="800000"/>
            <a:headEnd/>
            <a:tailEnd/>
          </a:ln>
        </p:spPr>
        <p:txBody>
          <a:bodyPr vert="horz" wrap="square" lIns="104306" tIns="52153" rIns="104306" bIns="52153" numCol="1" anchor="ctr" anchorCtr="0" compatLnSpc="1">
            <a:prstTxWarp prst="textNoShape">
              <a:avLst/>
            </a:prstTxWarp>
          </a:bodyPr>
          <a:lstStyle>
            <a:lvl1pPr algn="l" defTabSz="1042988" rtl="0" eaLnBrk="1" fontAlgn="base" hangingPunct="1">
              <a:spcBef>
                <a:spcPct val="0"/>
              </a:spcBef>
              <a:spcAft>
                <a:spcPct val="0"/>
              </a:spcAft>
              <a:defRPr sz="6000" b="1" kern="1200">
                <a:solidFill>
                  <a:srgbClr val="1A171B"/>
                </a:solidFill>
                <a:latin typeface="Arial" pitchFamily="34" charset="0"/>
                <a:ea typeface="+mj-ea"/>
                <a:cs typeface="Arial" pitchFamily="34" charset="0"/>
              </a:defRPr>
            </a:lvl1pPr>
            <a:lvl2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2pPr>
            <a:lvl3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3pPr>
            <a:lvl4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4pPr>
            <a:lvl5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5pPr>
            <a:lvl6pPr marL="457200" algn="ctr" defTabSz="1042988" rtl="0" eaLnBrk="1" fontAlgn="base" hangingPunct="1">
              <a:spcBef>
                <a:spcPct val="0"/>
              </a:spcBef>
              <a:spcAft>
                <a:spcPct val="0"/>
              </a:spcAft>
              <a:defRPr sz="9100">
                <a:solidFill>
                  <a:srgbClr val="E2001A"/>
                </a:solidFill>
                <a:latin typeface="Arial" pitchFamily="34" charset="0"/>
                <a:cs typeface="Arial" pitchFamily="34" charset="0"/>
              </a:defRPr>
            </a:lvl6pPr>
            <a:lvl7pPr marL="914400" algn="ctr" defTabSz="1042988" rtl="0" eaLnBrk="1" fontAlgn="base" hangingPunct="1">
              <a:spcBef>
                <a:spcPct val="0"/>
              </a:spcBef>
              <a:spcAft>
                <a:spcPct val="0"/>
              </a:spcAft>
              <a:defRPr sz="9100">
                <a:solidFill>
                  <a:srgbClr val="E2001A"/>
                </a:solidFill>
                <a:latin typeface="Arial" pitchFamily="34" charset="0"/>
                <a:cs typeface="Arial" pitchFamily="34" charset="0"/>
              </a:defRPr>
            </a:lvl7pPr>
            <a:lvl8pPr marL="1371600" algn="ctr" defTabSz="1042988" rtl="0" eaLnBrk="1" fontAlgn="base" hangingPunct="1">
              <a:spcBef>
                <a:spcPct val="0"/>
              </a:spcBef>
              <a:spcAft>
                <a:spcPct val="0"/>
              </a:spcAft>
              <a:defRPr sz="9100">
                <a:solidFill>
                  <a:srgbClr val="E2001A"/>
                </a:solidFill>
                <a:latin typeface="Arial" pitchFamily="34" charset="0"/>
                <a:cs typeface="Arial" pitchFamily="34" charset="0"/>
              </a:defRPr>
            </a:lvl8pPr>
            <a:lvl9pPr marL="1828800" algn="ctr" defTabSz="1042988" rtl="0" eaLnBrk="1" fontAlgn="base" hangingPunct="1">
              <a:spcBef>
                <a:spcPct val="0"/>
              </a:spcBef>
              <a:spcAft>
                <a:spcPct val="0"/>
              </a:spcAft>
              <a:defRPr sz="9100">
                <a:solidFill>
                  <a:srgbClr val="E2001A"/>
                </a:solidFill>
                <a:latin typeface="Arial" pitchFamily="34" charset="0"/>
                <a:cs typeface="Arial" pitchFamily="34" charset="0"/>
              </a:defRPr>
            </a:lvl9pPr>
          </a:lstStyle>
          <a:p>
            <a:r>
              <a:rPr lang="fr-FR" sz="3200" dirty="0" smtClean="0">
                <a:latin typeface="Arial" charset="0"/>
                <a:cs typeface="Arial" charset="0"/>
              </a:rPr>
              <a:t>Trends in </a:t>
            </a:r>
            <a:r>
              <a:rPr lang="fr-FR" sz="3200" dirty="0" err="1" smtClean="0">
                <a:latin typeface="Arial" charset="0"/>
                <a:cs typeface="Arial" charset="0"/>
              </a:rPr>
              <a:t>Shipbreaking</a:t>
            </a:r>
            <a:r>
              <a:rPr lang="fr-FR" sz="3200" dirty="0" smtClean="0">
                <a:latin typeface="Arial" charset="0"/>
                <a:cs typeface="Arial" charset="0"/>
              </a:rPr>
              <a:t> </a:t>
            </a:r>
            <a:r>
              <a:rPr lang="fr-FR" sz="3200" dirty="0" err="1" smtClean="0">
                <a:latin typeface="Arial" charset="0"/>
                <a:cs typeface="Arial" charset="0"/>
              </a:rPr>
              <a:t>Industry</a:t>
            </a:r>
            <a:r>
              <a:rPr lang="fr-FR" sz="3200" dirty="0" smtClean="0">
                <a:latin typeface="Arial" charset="0"/>
                <a:cs typeface="Arial" charset="0"/>
              </a:rPr>
              <a:t> 2</a:t>
            </a:r>
          </a:p>
        </p:txBody>
      </p:sp>
    </p:spTree>
    <p:extLst>
      <p:ext uri="{BB962C8B-B14F-4D97-AF65-F5344CB8AC3E}">
        <p14:creationId xmlns:p14="http://schemas.microsoft.com/office/powerpoint/2010/main" val="1846492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3"/>
          </p:nvPr>
        </p:nvSpPr>
        <p:spPr>
          <a:xfrm>
            <a:off x="666180" y="612279"/>
            <a:ext cx="9505056" cy="996219"/>
          </a:xfrm>
        </p:spPr>
        <p:txBody>
          <a:bodyPr>
            <a:noAutofit/>
          </a:bodyPr>
          <a:lstStyle/>
          <a:p>
            <a:r>
              <a:rPr lang="en-US" sz="2400" dirty="0"/>
              <a:t>Offshore vessel deliveries are expected to decrease by at least 10% in 2015, and further decreases are expected in 2016 and 2017.</a:t>
            </a:r>
          </a:p>
        </p:txBody>
      </p:sp>
      <p:sp>
        <p:nvSpPr>
          <p:cNvPr id="6" name="Slide Number Placeholder 5"/>
          <p:cNvSpPr>
            <a:spLocks noGrp="1"/>
          </p:cNvSpPr>
          <p:nvPr>
            <p:ph type="sldNum" sz="quarter" idx="19"/>
          </p:nvPr>
        </p:nvSpPr>
        <p:spPr/>
        <p:txBody>
          <a:bodyPr/>
          <a:lstStyle/>
          <a:p>
            <a:fld id="{8CB74548-49F1-4565-ADE8-A59DFC0A70F2}" type="slidenum">
              <a:rPr lang="fr-FR" smtClean="0"/>
              <a:pPr/>
              <a:t>7</a:t>
            </a:fld>
            <a:endParaRPr lang="fr-FR"/>
          </a:p>
        </p:txBody>
      </p:sp>
      <p:sp>
        <p:nvSpPr>
          <p:cNvPr id="7" name="Titre 4"/>
          <p:cNvSpPr txBox="1">
            <a:spLocks/>
          </p:cNvSpPr>
          <p:nvPr/>
        </p:nvSpPr>
        <p:spPr bwMode="auto">
          <a:xfrm>
            <a:off x="2034332" y="0"/>
            <a:ext cx="6984305" cy="735013"/>
          </a:xfrm>
          <a:prstGeom prst="rect">
            <a:avLst/>
          </a:prstGeom>
          <a:noFill/>
          <a:ln w="9525">
            <a:noFill/>
            <a:miter lim="800000"/>
            <a:headEnd/>
            <a:tailEnd/>
          </a:ln>
        </p:spPr>
        <p:txBody>
          <a:bodyPr vert="horz" wrap="square" lIns="104306" tIns="52153" rIns="104306" bIns="52153" numCol="1" anchor="ctr" anchorCtr="0" compatLnSpc="1">
            <a:prstTxWarp prst="textNoShape">
              <a:avLst/>
            </a:prstTxWarp>
          </a:bodyPr>
          <a:lstStyle>
            <a:lvl1pPr algn="l" defTabSz="1042988" rtl="0" eaLnBrk="1" fontAlgn="base" hangingPunct="1">
              <a:spcBef>
                <a:spcPct val="0"/>
              </a:spcBef>
              <a:spcAft>
                <a:spcPct val="0"/>
              </a:spcAft>
              <a:defRPr sz="6000" b="1" kern="1200">
                <a:solidFill>
                  <a:srgbClr val="1A171B"/>
                </a:solidFill>
                <a:latin typeface="Arial" pitchFamily="34" charset="0"/>
                <a:ea typeface="+mj-ea"/>
                <a:cs typeface="Arial" pitchFamily="34" charset="0"/>
              </a:defRPr>
            </a:lvl1pPr>
            <a:lvl2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2pPr>
            <a:lvl3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3pPr>
            <a:lvl4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4pPr>
            <a:lvl5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5pPr>
            <a:lvl6pPr marL="457200" algn="ctr" defTabSz="1042988" rtl="0" eaLnBrk="1" fontAlgn="base" hangingPunct="1">
              <a:spcBef>
                <a:spcPct val="0"/>
              </a:spcBef>
              <a:spcAft>
                <a:spcPct val="0"/>
              </a:spcAft>
              <a:defRPr sz="9100">
                <a:solidFill>
                  <a:srgbClr val="E2001A"/>
                </a:solidFill>
                <a:latin typeface="Arial" pitchFamily="34" charset="0"/>
                <a:cs typeface="Arial" pitchFamily="34" charset="0"/>
              </a:defRPr>
            </a:lvl6pPr>
            <a:lvl7pPr marL="914400" algn="ctr" defTabSz="1042988" rtl="0" eaLnBrk="1" fontAlgn="base" hangingPunct="1">
              <a:spcBef>
                <a:spcPct val="0"/>
              </a:spcBef>
              <a:spcAft>
                <a:spcPct val="0"/>
              </a:spcAft>
              <a:defRPr sz="9100">
                <a:solidFill>
                  <a:srgbClr val="E2001A"/>
                </a:solidFill>
                <a:latin typeface="Arial" pitchFamily="34" charset="0"/>
                <a:cs typeface="Arial" pitchFamily="34" charset="0"/>
              </a:defRPr>
            </a:lvl7pPr>
            <a:lvl8pPr marL="1371600" algn="ctr" defTabSz="1042988" rtl="0" eaLnBrk="1" fontAlgn="base" hangingPunct="1">
              <a:spcBef>
                <a:spcPct val="0"/>
              </a:spcBef>
              <a:spcAft>
                <a:spcPct val="0"/>
              </a:spcAft>
              <a:defRPr sz="9100">
                <a:solidFill>
                  <a:srgbClr val="E2001A"/>
                </a:solidFill>
                <a:latin typeface="Arial" pitchFamily="34" charset="0"/>
                <a:cs typeface="Arial" pitchFamily="34" charset="0"/>
              </a:defRPr>
            </a:lvl8pPr>
            <a:lvl9pPr marL="1828800" algn="ctr" defTabSz="1042988" rtl="0" eaLnBrk="1" fontAlgn="base" hangingPunct="1">
              <a:spcBef>
                <a:spcPct val="0"/>
              </a:spcBef>
              <a:spcAft>
                <a:spcPct val="0"/>
              </a:spcAft>
              <a:defRPr sz="9100">
                <a:solidFill>
                  <a:srgbClr val="E2001A"/>
                </a:solidFill>
                <a:latin typeface="Arial" pitchFamily="34" charset="0"/>
                <a:cs typeface="Arial" pitchFamily="34" charset="0"/>
              </a:defRPr>
            </a:lvl9pPr>
          </a:lstStyle>
          <a:p>
            <a:r>
              <a:rPr lang="fr-FR" sz="3200" dirty="0" smtClean="0">
                <a:latin typeface="Arial" charset="0"/>
                <a:cs typeface="Arial" charset="0"/>
              </a:rPr>
              <a:t>Trends in Offshore </a:t>
            </a:r>
            <a:r>
              <a:rPr lang="fr-FR" sz="3200" dirty="0" err="1" smtClean="0">
                <a:latin typeface="Arial" charset="0"/>
                <a:cs typeface="Arial" charset="0"/>
              </a:rPr>
              <a:t>Industry</a:t>
            </a:r>
            <a:r>
              <a:rPr lang="fr-FR" sz="3200" dirty="0" smtClean="0">
                <a:latin typeface="Arial" charset="0"/>
                <a:cs typeface="Arial" charset="0"/>
              </a:rPr>
              <a:t> 1</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204" y="1332359"/>
            <a:ext cx="8295084" cy="591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26583" y="6827925"/>
            <a:ext cx="3240360" cy="261610"/>
          </a:xfrm>
          <a:prstGeom prst="rect">
            <a:avLst/>
          </a:prstGeom>
          <a:noFill/>
        </p:spPr>
        <p:txBody>
          <a:bodyPr wrap="square" rtlCol="0">
            <a:spAutoFit/>
          </a:bodyPr>
          <a:lstStyle/>
          <a:p>
            <a:r>
              <a:rPr lang="en-US" sz="1100" dirty="0" smtClean="0"/>
              <a:t>OECD WP6</a:t>
            </a:r>
            <a:endParaRPr lang="en-US" sz="1100" dirty="0"/>
          </a:p>
        </p:txBody>
      </p:sp>
    </p:spTree>
    <p:extLst>
      <p:ext uri="{BB962C8B-B14F-4D97-AF65-F5344CB8AC3E}">
        <p14:creationId xmlns:p14="http://schemas.microsoft.com/office/powerpoint/2010/main" val="3871966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3"/>
          </p:nvPr>
        </p:nvSpPr>
        <p:spPr>
          <a:xfrm>
            <a:off x="715511" y="735013"/>
            <a:ext cx="9383717" cy="720080"/>
          </a:xfrm>
        </p:spPr>
        <p:txBody>
          <a:bodyPr>
            <a:normAutofit fontScale="47500" lnSpcReduction="20000"/>
          </a:bodyPr>
          <a:lstStyle/>
          <a:p>
            <a:r>
              <a:rPr lang="en-US" dirty="0" smtClean="0"/>
              <a:t>Offshore </a:t>
            </a:r>
            <a:r>
              <a:rPr lang="en-US" dirty="0"/>
              <a:t>segment increased from 32% in January 2012 to 42% in January 2014 of total ship financing</a:t>
            </a:r>
          </a:p>
        </p:txBody>
      </p:sp>
      <p:sp>
        <p:nvSpPr>
          <p:cNvPr id="6" name="Slide Number Placeholder 5"/>
          <p:cNvSpPr>
            <a:spLocks noGrp="1"/>
          </p:cNvSpPr>
          <p:nvPr>
            <p:ph type="sldNum" sz="quarter" idx="19"/>
          </p:nvPr>
        </p:nvSpPr>
        <p:spPr/>
        <p:txBody>
          <a:bodyPr/>
          <a:lstStyle/>
          <a:p>
            <a:fld id="{8CB74548-49F1-4565-ADE8-A59DFC0A70F2}" type="slidenum">
              <a:rPr lang="fr-FR" smtClean="0"/>
              <a:pPr/>
              <a:t>8</a:t>
            </a:fld>
            <a:endParaRPr lang="fr-FR"/>
          </a:p>
        </p:txBody>
      </p:sp>
      <p:sp>
        <p:nvSpPr>
          <p:cNvPr id="7" name="Titre 4"/>
          <p:cNvSpPr txBox="1">
            <a:spLocks/>
          </p:cNvSpPr>
          <p:nvPr/>
        </p:nvSpPr>
        <p:spPr bwMode="auto">
          <a:xfrm>
            <a:off x="2034332" y="58119"/>
            <a:ext cx="6984305" cy="735013"/>
          </a:xfrm>
          <a:prstGeom prst="rect">
            <a:avLst/>
          </a:prstGeom>
          <a:noFill/>
          <a:ln w="9525">
            <a:noFill/>
            <a:miter lim="800000"/>
            <a:headEnd/>
            <a:tailEnd/>
          </a:ln>
        </p:spPr>
        <p:txBody>
          <a:bodyPr vert="horz" wrap="square" lIns="104306" tIns="52153" rIns="104306" bIns="52153" numCol="1" anchor="ctr" anchorCtr="0" compatLnSpc="1">
            <a:prstTxWarp prst="textNoShape">
              <a:avLst/>
            </a:prstTxWarp>
          </a:bodyPr>
          <a:lstStyle>
            <a:lvl1pPr algn="l" defTabSz="1042988" rtl="0" eaLnBrk="1" fontAlgn="base" hangingPunct="1">
              <a:spcBef>
                <a:spcPct val="0"/>
              </a:spcBef>
              <a:spcAft>
                <a:spcPct val="0"/>
              </a:spcAft>
              <a:defRPr sz="6000" b="1" kern="1200">
                <a:solidFill>
                  <a:srgbClr val="1A171B"/>
                </a:solidFill>
                <a:latin typeface="Arial" pitchFamily="34" charset="0"/>
                <a:ea typeface="+mj-ea"/>
                <a:cs typeface="Arial" pitchFamily="34" charset="0"/>
              </a:defRPr>
            </a:lvl1pPr>
            <a:lvl2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2pPr>
            <a:lvl3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3pPr>
            <a:lvl4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4pPr>
            <a:lvl5pPr algn="ctr" defTabSz="1042988" rtl="0" eaLnBrk="1" fontAlgn="base" hangingPunct="1">
              <a:spcBef>
                <a:spcPct val="0"/>
              </a:spcBef>
              <a:spcAft>
                <a:spcPct val="0"/>
              </a:spcAft>
              <a:defRPr sz="9100">
                <a:solidFill>
                  <a:srgbClr val="E2001A"/>
                </a:solidFill>
                <a:latin typeface="Arial" pitchFamily="34" charset="0"/>
                <a:cs typeface="Arial" pitchFamily="34" charset="0"/>
              </a:defRPr>
            </a:lvl5pPr>
            <a:lvl6pPr marL="457200" algn="ctr" defTabSz="1042988" rtl="0" eaLnBrk="1" fontAlgn="base" hangingPunct="1">
              <a:spcBef>
                <a:spcPct val="0"/>
              </a:spcBef>
              <a:spcAft>
                <a:spcPct val="0"/>
              </a:spcAft>
              <a:defRPr sz="9100">
                <a:solidFill>
                  <a:srgbClr val="E2001A"/>
                </a:solidFill>
                <a:latin typeface="Arial" pitchFamily="34" charset="0"/>
                <a:cs typeface="Arial" pitchFamily="34" charset="0"/>
              </a:defRPr>
            </a:lvl6pPr>
            <a:lvl7pPr marL="914400" algn="ctr" defTabSz="1042988" rtl="0" eaLnBrk="1" fontAlgn="base" hangingPunct="1">
              <a:spcBef>
                <a:spcPct val="0"/>
              </a:spcBef>
              <a:spcAft>
                <a:spcPct val="0"/>
              </a:spcAft>
              <a:defRPr sz="9100">
                <a:solidFill>
                  <a:srgbClr val="E2001A"/>
                </a:solidFill>
                <a:latin typeface="Arial" pitchFamily="34" charset="0"/>
                <a:cs typeface="Arial" pitchFamily="34" charset="0"/>
              </a:defRPr>
            </a:lvl7pPr>
            <a:lvl8pPr marL="1371600" algn="ctr" defTabSz="1042988" rtl="0" eaLnBrk="1" fontAlgn="base" hangingPunct="1">
              <a:spcBef>
                <a:spcPct val="0"/>
              </a:spcBef>
              <a:spcAft>
                <a:spcPct val="0"/>
              </a:spcAft>
              <a:defRPr sz="9100">
                <a:solidFill>
                  <a:srgbClr val="E2001A"/>
                </a:solidFill>
                <a:latin typeface="Arial" pitchFamily="34" charset="0"/>
                <a:cs typeface="Arial" pitchFamily="34" charset="0"/>
              </a:defRPr>
            </a:lvl8pPr>
            <a:lvl9pPr marL="1828800" algn="ctr" defTabSz="1042988" rtl="0" eaLnBrk="1" fontAlgn="base" hangingPunct="1">
              <a:spcBef>
                <a:spcPct val="0"/>
              </a:spcBef>
              <a:spcAft>
                <a:spcPct val="0"/>
              </a:spcAft>
              <a:defRPr sz="9100">
                <a:solidFill>
                  <a:srgbClr val="E2001A"/>
                </a:solidFill>
                <a:latin typeface="Arial" pitchFamily="34" charset="0"/>
                <a:cs typeface="Arial" pitchFamily="34" charset="0"/>
              </a:defRPr>
            </a:lvl9pPr>
          </a:lstStyle>
          <a:p>
            <a:r>
              <a:rPr lang="fr-FR" sz="3200" dirty="0" smtClean="0">
                <a:latin typeface="Arial" charset="0"/>
                <a:cs typeface="Arial" charset="0"/>
              </a:rPr>
              <a:t>Trends in Offshore </a:t>
            </a:r>
            <a:r>
              <a:rPr lang="fr-FR" sz="3200" dirty="0" err="1" smtClean="0">
                <a:latin typeface="Arial" charset="0"/>
                <a:cs typeface="Arial" charset="0"/>
              </a:rPr>
              <a:t>Industry</a:t>
            </a:r>
            <a:r>
              <a:rPr lang="fr-FR" sz="3200" dirty="0" smtClean="0">
                <a:latin typeface="Arial" charset="0"/>
                <a:cs typeface="Arial" charset="0"/>
              </a:rPr>
              <a:t> 2</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88" y="2108235"/>
            <a:ext cx="6372472" cy="411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668" y="1923717"/>
            <a:ext cx="6340488" cy="4303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4616793" y="3771735"/>
            <a:ext cx="1296144"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6140" y="1554385"/>
            <a:ext cx="10153127" cy="415498"/>
          </a:xfrm>
          <a:prstGeom prst="rect">
            <a:avLst/>
          </a:prstGeom>
        </p:spPr>
        <p:txBody>
          <a:bodyPr wrap="square">
            <a:spAutoFit/>
          </a:bodyPr>
          <a:lstStyle/>
          <a:p>
            <a:r>
              <a:rPr lang="en-US" b="1" dirty="0"/>
              <a:t>Outstanding world exposure by </a:t>
            </a:r>
            <a:r>
              <a:rPr lang="en-US" b="1" dirty="0" err="1"/>
              <a:t>shiptypes</a:t>
            </a:r>
            <a:r>
              <a:rPr lang="en-US" b="1" dirty="0"/>
              <a:t> for all sources of </a:t>
            </a:r>
            <a:r>
              <a:rPr lang="en-US" b="1" dirty="0" smtClean="0"/>
              <a:t>funding</a:t>
            </a:r>
            <a:r>
              <a:rPr lang="en-US" sz="1100" b="1" dirty="0" smtClean="0"/>
              <a:t> (In </a:t>
            </a:r>
            <a:r>
              <a:rPr lang="en-US" sz="1100" b="1" dirty="0"/>
              <a:t>billions </a:t>
            </a:r>
            <a:r>
              <a:rPr lang="en-US" sz="1100" b="1" dirty="0" smtClean="0"/>
              <a:t>USD) </a:t>
            </a:r>
            <a:endParaRPr lang="en-US" sz="1100" dirty="0"/>
          </a:p>
        </p:txBody>
      </p:sp>
      <p:sp>
        <p:nvSpPr>
          <p:cNvPr id="5" name="Rectangle 4"/>
          <p:cNvSpPr/>
          <p:nvPr/>
        </p:nvSpPr>
        <p:spPr>
          <a:xfrm>
            <a:off x="824784" y="6358128"/>
            <a:ext cx="1739579" cy="415498"/>
          </a:xfrm>
          <a:prstGeom prst="rect">
            <a:avLst/>
          </a:prstGeom>
        </p:spPr>
        <p:txBody>
          <a:bodyPr wrap="none">
            <a:spAutoFit/>
          </a:bodyPr>
          <a:lstStyle/>
          <a:p>
            <a:r>
              <a:rPr lang="en-US" sz="1100" dirty="0"/>
              <a:t>Source: </a:t>
            </a:r>
            <a:r>
              <a:rPr lang="en-US" sz="1100" dirty="0" err="1"/>
              <a:t>Tufton</a:t>
            </a:r>
            <a:r>
              <a:rPr lang="en-US" sz="1100" dirty="0"/>
              <a:t> Oceanic</a:t>
            </a:r>
            <a:r>
              <a:rPr lang="en-US" dirty="0"/>
              <a:t>.</a:t>
            </a:r>
          </a:p>
        </p:txBody>
      </p:sp>
      <p:sp>
        <p:nvSpPr>
          <p:cNvPr id="10" name="TextBox 9"/>
          <p:cNvSpPr txBox="1"/>
          <p:nvPr/>
        </p:nvSpPr>
        <p:spPr>
          <a:xfrm>
            <a:off x="824784" y="6227323"/>
            <a:ext cx="3240360" cy="261610"/>
          </a:xfrm>
          <a:prstGeom prst="rect">
            <a:avLst/>
          </a:prstGeom>
          <a:noFill/>
        </p:spPr>
        <p:txBody>
          <a:bodyPr wrap="square" rtlCol="0">
            <a:spAutoFit/>
          </a:bodyPr>
          <a:lstStyle/>
          <a:p>
            <a:r>
              <a:rPr lang="en-US" sz="1100" dirty="0" smtClean="0"/>
              <a:t>OECD WP6</a:t>
            </a:r>
            <a:endParaRPr lang="en-US" sz="1100" dirty="0"/>
          </a:p>
        </p:txBody>
      </p:sp>
    </p:spTree>
    <p:extLst>
      <p:ext uri="{BB962C8B-B14F-4D97-AF65-F5344CB8AC3E}">
        <p14:creationId xmlns:p14="http://schemas.microsoft.com/office/powerpoint/2010/main" val="1488216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20"/>
          </p:nvPr>
        </p:nvSpPr>
        <p:spPr>
          <a:xfrm>
            <a:off x="90116" y="20971"/>
            <a:ext cx="10693400" cy="7561263"/>
          </a:xfrm>
        </p:spPr>
      </p:sp>
      <p:sp>
        <p:nvSpPr>
          <p:cNvPr id="3" name="Text Placeholder 2"/>
          <p:cNvSpPr>
            <a:spLocks noGrp="1"/>
          </p:cNvSpPr>
          <p:nvPr>
            <p:ph type="body" sz="quarter" idx="17"/>
          </p:nvPr>
        </p:nvSpPr>
        <p:spPr>
          <a:xfrm>
            <a:off x="1746300" y="2988543"/>
            <a:ext cx="6985769" cy="1368152"/>
          </a:xfrm>
        </p:spPr>
        <p:txBody>
          <a:bodyPr/>
          <a:lstStyle/>
          <a:p>
            <a:r>
              <a:rPr lang="en-US" sz="5400" b="1" dirty="0" smtClean="0"/>
              <a:t>Sectoral  Activities</a:t>
            </a:r>
            <a:endParaRPr lang="en-US" sz="5400" b="1" dirty="0"/>
          </a:p>
        </p:txBody>
      </p:sp>
      <p:sp>
        <p:nvSpPr>
          <p:cNvPr id="5" name="Slide Number Placeholder 4"/>
          <p:cNvSpPr>
            <a:spLocks noGrp="1"/>
          </p:cNvSpPr>
          <p:nvPr>
            <p:ph type="sldNum" sz="quarter" idx="22"/>
          </p:nvPr>
        </p:nvSpPr>
        <p:spPr/>
        <p:txBody>
          <a:bodyPr/>
          <a:lstStyle/>
          <a:p>
            <a:fld id="{53DD9ED9-11DA-44CF-BB46-4BC4D764B6CF}" type="slidenum">
              <a:rPr lang="fr-FR" smtClean="0">
                <a:solidFill>
                  <a:prstClr val="white"/>
                </a:solidFill>
              </a:rPr>
              <a:pPr/>
              <a:t>9</a:t>
            </a:fld>
            <a:endParaRPr lang="fr-FR">
              <a:solidFill>
                <a:prstClr val="white"/>
              </a:solidFill>
            </a:endParaRPr>
          </a:p>
        </p:txBody>
      </p:sp>
    </p:spTree>
    <p:extLst>
      <p:ext uri="{BB962C8B-B14F-4D97-AF65-F5344CB8AC3E}">
        <p14:creationId xmlns:p14="http://schemas.microsoft.com/office/powerpoint/2010/main" val="3175245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_IMF_mo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PT_IMF_mo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ner">
  <a:themeElements>
    <a:clrScheme name="Gonet Couleurs">
      <a:dk1>
        <a:sysClr val="windowText" lastClr="000000"/>
      </a:dk1>
      <a:lt1>
        <a:sysClr val="window" lastClr="FFFFFF"/>
      </a:lt1>
      <a:dk2>
        <a:srgbClr val="4C4C4C"/>
      </a:dk2>
      <a:lt2>
        <a:srgbClr val="FBFBFB"/>
      </a:lt2>
      <a:accent1>
        <a:srgbClr val="D1021D"/>
      </a:accent1>
      <a:accent2>
        <a:srgbClr val="AC071D"/>
      </a:accent2>
      <a:accent3>
        <a:srgbClr val="9A081E"/>
      </a:accent3>
      <a:accent4>
        <a:srgbClr val="666666"/>
      </a:accent4>
      <a:accent5>
        <a:srgbClr val="4C4C4C"/>
      </a:accent5>
      <a:accent6>
        <a:srgbClr val="333333"/>
      </a:accent6>
      <a:hlink>
        <a:srgbClr val="D1021D"/>
      </a:hlink>
      <a:folHlink>
        <a:srgbClr val="D1021D"/>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PPT_IMF_mod</Template>
  <TotalTime>0</TotalTime>
  <Words>1756</Words>
  <Application>Microsoft Office PowerPoint</Application>
  <PresentationFormat>Custom</PresentationFormat>
  <Paragraphs>469</Paragraphs>
  <Slides>25</Slides>
  <Notes>9</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PPT_IMF_mod</vt:lpstr>
      <vt:lpstr>1_PPT_IMF_mod</vt:lpstr>
      <vt:lpstr>Inner</vt:lpstr>
      <vt:lpstr>IndustriALL Global Union Shipbuilding-Shipbreaking Action Group Meeting  Background Document</vt:lpstr>
      <vt:lpstr>PowerPoint Presentation</vt:lpstr>
      <vt:lpstr>PowerPoint Presentation</vt:lpstr>
      <vt:lpstr>Trends in Shipbuilding Industry 2</vt:lpstr>
      <vt:lpstr>Trends in Shipbreaking Industry 1</vt:lpstr>
      <vt:lpstr>  Shipbreaking by Countries South Asia region- India, Bangladesh, and Pakistan account 72% of world shipbreaking in gross tonnage. </vt:lpstr>
      <vt:lpstr>PowerPoint Presentation</vt:lpstr>
      <vt:lpstr>PowerPoint Presentation</vt:lpstr>
      <vt:lpstr>PowerPoint Presentation</vt:lpstr>
      <vt:lpstr>IndustriALL World Conference on Shipbuilding-Shipbreaking</vt:lpstr>
      <vt:lpstr>IndustriALL World Conference on Shipbuilding-Shipbreaking</vt:lpstr>
      <vt:lpstr>Compliance with Core Labour standards: Ratification of ILO fundamental Conventions by major shipbuilding-shipbreaking countries </vt:lpstr>
      <vt:lpstr>Example of creating local unions in India</vt:lpstr>
      <vt:lpstr>IndustriALL World Conference on Shipbuilding-Shipbreaking</vt:lpstr>
      <vt:lpstr>Creating TU Network</vt:lpstr>
      <vt:lpstr>IndustriALL World Conference on Shipbuilding-Shipbreaking</vt:lpstr>
      <vt:lpstr>Action Taken by Unions (July - Oct. 2015)</vt:lpstr>
      <vt:lpstr>PowerPoint Presentation</vt:lpstr>
      <vt:lpstr>OHS situation in Shipbreaking industry</vt:lpstr>
      <vt:lpstr>IndustriALL World Conference on Shipbuilding-Shipbreaking</vt:lpstr>
      <vt:lpstr>Standard Wages of Manufacturing Workers in major shipbuilding-shipbreaking countries  (2014, in US dollar/month RED: Engineer BLUE: Production) </vt:lpstr>
      <vt:lpstr>Fight against Precarious Work</vt:lpstr>
      <vt:lpstr>IndustriALL World Conference on Shipbuilding-Shipbreaking</vt:lpstr>
      <vt:lpstr>New Technology/Product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kmatsuzaki</dc:creator>
  <cp:lastModifiedBy>adminpc</cp:lastModifiedBy>
  <cp:revision>193</cp:revision>
  <cp:lastPrinted>2014-11-03T16:21:30Z</cp:lastPrinted>
  <dcterms:created xsi:type="dcterms:W3CDTF">2012-06-14T06:44:26Z</dcterms:created>
  <dcterms:modified xsi:type="dcterms:W3CDTF">2015-10-26T19:54:39Z</dcterms:modified>
</cp:coreProperties>
</file>