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701" r:id="rId4"/>
    <p:sldMasterId id="2147483715" r:id="rId5"/>
    <p:sldMasterId id="2147483729" r:id="rId6"/>
  </p:sldMasterIdLst>
  <p:sldIdLst>
    <p:sldId id="259" r:id="rId7"/>
    <p:sldId id="260" r:id="rId8"/>
    <p:sldId id="261" r:id="rId9"/>
    <p:sldId id="262" r:id="rId10"/>
    <p:sldId id="263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0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188" algn="l" defTabSz="910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373" algn="l" defTabSz="910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5563" algn="l" defTabSz="910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0751" algn="l" defTabSz="910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5936" algn="l" defTabSz="910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1122" algn="l" defTabSz="910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6313" algn="l" defTabSz="910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1498" algn="l" defTabSz="910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8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730D-1389-4E56-9A8B-78184729A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BE36-D32D-4B6F-9312-A6AC8B4EE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4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730D-1389-4E56-9A8B-78184729A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BE36-D32D-4B6F-9312-A6AC8B4EE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8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730D-1389-4E56-9A8B-78184729A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BE36-D32D-4B6F-9312-A6AC8B4EE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2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 blanc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puc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112" y="424756"/>
            <a:ext cx="1107705" cy="10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logo_fdblan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020" y="5465666"/>
            <a:ext cx="1085986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62024" y="6590192"/>
            <a:ext cx="4741685" cy="142545"/>
          </a:xfrm>
          <a:prstGeom prst="rect">
            <a:avLst/>
          </a:prstGeom>
        </p:spPr>
        <p:txBody>
          <a:bodyPr lIns="90960" tIns="45480" rIns="90960" bIns="4548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09570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555361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143132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4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8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3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8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79" y="2318720"/>
            <a:ext cx="6404601" cy="378801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rgbClr val="1A171B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72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TITLE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37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24C9D04F-6F56-4E32-8FCE-55723F87002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884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uce_intr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9850" y="2776029"/>
            <a:ext cx="1650698" cy="146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41003" y="2710607"/>
            <a:ext cx="4556515" cy="1154559"/>
          </a:xfrm>
        </p:spPr>
        <p:txBody>
          <a:bodyPr anchor="t"/>
          <a:lstStyle>
            <a:lvl1pPr algn="l">
              <a:defRPr sz="7000" b="1">
                <a:solidFill>
                  <a:srgbClr val="E2001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40978" y="3690244"/>
            <a:ext cx="4556516" cy="1752600"/>
          </a:xfrm>
        </p:spPr>
        <p:txBody>
          <a:bodyPr>
            <a:normAutofit/>
          </a:bodyPr>
          <a:lstStyle>
            <a:lvl1pPr marL="0" indent="0" algn="l">
              <a:buNone/>
              <a:defRPr sz="5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4564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pu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12" y="293729"/>
            <a:ext cx="1096846" cy="103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pour une image 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7999" y="274639"/>
            <a:ext cx="7008803" cy="1143000"/>
          </a:xfrm>
        </p:spPr>
        <p:txBody>
          <a:bodyPr/>
          <a:lstStyle>
            <a:lvl1pPr algn="l">
              <a:defRPr sz="5300" b="1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1677999" y="1208440"/>
            <a:ext cx="7019497" cy="1752600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08298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puc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7299" y="489550"/>
            <a:ext cx="1096846" cy="103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294145" y="1012215"/>
            <a:ext cx="5417712" cy="1143240"/>
          </a:xfrm>
          <a:prstGeom prst="rect">
            <a:avLst/>
          </a:prstGeom>
        </p:spPr>
        <p:txBody>
          <a:bodyPr lIns="91040" tIns="45520" rIns="91040" bIns="45520" anchor="ctr"/>
          <a:lstStyle/>
          <a:p>
            <a:pPr defTabSz="910314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E2001A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Connecteur droit 9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262019" y="6590192"/>
            <a:ext cx="4741685" cy="142545"/>
          </a:xfrm>
          <a:prstGeom prst="rect">
            <a:avLst/>
          </a:prstGeom>
        </p:spPr>
        <p:txBody>
          <a:bodyPr lIns="91040" tIns="45520" rIns="91040" bIns="4552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6"/>
          </p:nvPr>
        </p:nvSpPr>
        <p:spPr>
          <a:xfrm>
            <a:off x="2293742" y="490021"/>
            <a:ext cx="5418559" cy="849038"/>
          </a:xfrm>
        </p:spPr>
        <p:txBody>
          <a:bodyPr>
            <a:normAutofit/>
          </a:bodyPr>
          <a:lstStyle>
            <a:lvl1pPr>
              <a:buNone/>
              <a:defRPr sz="53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273749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74" y="2318723"/>
            <a:ext cx="6404601" cy="385332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969267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748044" y="6601732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C07E623-3BAC-4BC4-9E5D-E774531D90B3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39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 _ sans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294145" y="1012215"/>
            <a:ext cx="5417712" cy="1143240"/>
          </a:xfrm>
          <a:prstGeom prst="rect">
            <a:avLst/>
          </a:prstGeom>
        </p:spPr>
        <p:txBody>
          <a:bodyPr lIns="91040" tIns="45520" rIns="91040" bIns="45520" anchor="ctr"/>
          <a:lstStyle/>
          <a:p>
            <a:pPr defTabSz="910314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E2001A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62019" y="6590192"/>
            <a:ext cx="4741685" cy="142545"/>
          </a:xfrm>
          <a:prstGeom prst="rect">
            <a:avLst/>
          </a:prstGeom>
        </p:spPr>
        <p:txBody>
          <a:bodyPr lIns="91040" tIns="45520" rIns="91040" bIns="4552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6"/>
          </p:nvPr>
        </p:nvSpPr>
        <p:spPr>
          <a:xfrm>
            <a:off x="2293742" y="1143128"/>
            <a:ext cx="5418559" cy="849038"/>
          </a:xfrm>
        </p:spPr>
        <p:txBody>
          <a:bodyPr>
            <a:normAutofit/>
          </a:bodyPr>
          <a:lstStyle>
            <a:lvl1pPr>
              <a:buNone/>
              <a:defRPr sz="53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872333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74" y="2971825"/>
            <a:ext cx="6404601" cy="2938978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969267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748044" y="6601732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4C878A92-5CA2-457F-99A7-05EAE2C9A935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70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rouge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5"/>
            <a:ext cx="9144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logo_froug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3001A"/>
              </a:clrFrom>
              <a:clrTo>
                <a:srgbClr val="E300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5082" y="424759"/>
            <a:ext cx="1162005" cy="120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62019" y="6590192"/>
            <a:ext cx="4741685" cy="142545"/>
          </a:xfrm>
          <a:prstGeom prst="rect">
            <a:avLst/>
          </a:prstGeom>
        </p:spPr>
        <p:txBody>
          <a:bodyPr lIns="91040" tIns="45520" rIns="91040" bIns="4552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555356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143132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74" y="2318720"/>
            <a:ext cx="6404601" cy="378801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67" y="6601707"/>
            <a:ext cx="4710463" cy="13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TITLE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32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D5883089-9753-46C0-8D9E-19CF17E5B8C7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28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rouge _ sans puce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5"/>
            <a:ext cx="9144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7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62019" y="6590192"/>
            <a:ext cx="4741685" cy="142545"/>
          </a:xfrm>
          <a:prstGeom prst="rect">
            <a:avLst/>
          </a:prstGeom>
        </p:spPr>
        <p:txBody>
          <a:bodyPr lIns="91040" tIns="45520" rIns="91040" bIns="4552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1195194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741710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74" y="2971825"/>
            <a:ext cx="6404601" cy="3134910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67" y="6601707"/>
            <a:ext cx="4710463" cy="13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TITLE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32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7241D84-3140-4D6C-97BA-ED61731A5BC3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83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puc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107" y="424756"/>
            <a:ext cx="1107705" cy="10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logo_fdblan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020" y="5465666"/>
            <a:ext cx="1085986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62019" y="6590192"/>
            <a:ext cx="4741685" cy="142545"/>
          </a:xfrm>
          <a:prstGeom prst="rect">
            <a:avLst/>
          </a:prstGeom>
        </p:spPr>
        <p:txBody>
          <a:bodyPr lIns="91040" tIns="45520" rIns="91040" bIns="4552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555356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143132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74" y="2318720"/>
            <a:ext cx="6404601" cy="378801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rgbClr val="1A171B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67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32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24C9D04F-6F56-4E32-8FCE-55723F87002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53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730D-1389-4E56-9A8B-78184729A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BE36-D32D-4B6F-9312-A6AC8B4EE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52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 _ sans puce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 descr="logo_fdblan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020" y="5465666"/>
            <a:ext cx="1085986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7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62019" y="6590192"/>
            <a:ext cx="4741685" cy="142545"/>
          </a:xfrm>
          <a:prstGeom prst="rect">
            <a:avLst/>
          </a:prstGeom>
        </p:spPr>
        <p:txBody>
          <a:bodyPr lIns="91040" tIns="45520" rIns="91040" bIns="4552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1195194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741710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74" y="2971825"/>
            <a:ext cx="6404601" cy="3200221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rgbClr val="1A171B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67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32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8CB74548-49F1-4565-ADE8-A59DFC0A70F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518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IMF-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42"/>
            <a:ext cx="9144000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puce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549" y="714165"/>
            <a:ext cx="1107705" cy="10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46636" y="816395"/>
            <a:ext cx="5664773" cy="1045330"/>
          </a:xfrm>
          <a:prstGeom prst="rect">
            <a:avLst/>
          </a:prstGeom>
        </p:spPr>
        <p:txBody>
          <a:bodyPr lIns="91040" tIns="45520" rIns="91040" bIns="45520" anchor="ctr"/>
          <a:lstStyle/>
          <a:p>
            <a:pPr defTabSz="910314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1A171B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Connecteur droit 10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262019" y="6590192"/>
            <a:ext cx="4741685" cy="142545"/>
          </a:xfrm>
          <a:prstGeom prst="rect">
            <a:avLst/>
          </a:prstGeom>
        </p:spPr>
        <p:txBody>
          <a:bodyPr lIns="91040" tIns="45520" rIns="91040" bIns="4552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3273" y="1012530"/>
            <a:ext cx="5972730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1493273" y="1534993"/>
            <a:ext cx="5972730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938278" y="2514650"/>
            <a:ext cx="5973579" cy="2742530"/>
          </a:xfrm>
        </p:spPr>
        <p:txBody>
          <a:bodyPr>
            <a:noAutofit/>
          </a:bodyPr>
          <a:lstStyle>
            <a:lvl1pPr marL="565571" indent="-565571" algn="l">
              <a:spcBef>
                <a:spcPts val="0"/>
              </a:spcBef>
              <a:buSzPct val="180000"/>
              <a:buFontTx/>
              <a:buBlip>
                <a:blip r:embed="rId5"/>
              </a:buBlip>
              <a:defRPr lang="fr-FR" sz="2100" b="0" smtClean="0">
                <a:solidFill>
                  <a:srgbClr val="221E1F"/>
                </a:solidFill>
                <a:ea typeface="Calibri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67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32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D85E4F0-55FD-4D74-8C8B-70F4D3B6E8EC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8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2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IMF-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908" y="1440"/>
            <a:ext cx="9144001" cy="68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46636" y="816395"/>
            <a:ext cx="5664773" cy="1045330"/>
          </a:xfrm>
          <a:prstGeom prst="rect">
            <a:avLst/>
          </a:prstGeom>
        </p:spPr>
        <p:txBody>
          <a:bodyPr lIns="91040" tIns="45520" rIns="91040" bIns="45520" anchor="ctr"/>
          <a:lstStyle/>
          <a:p>
            <a:pPr defTabSz="910314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1A171B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>
          <a:xfrm>
            <a:off x="262019" y="6629064"/>
            <a:ext cx="4741685" cy="142545"/>
          </a:xfrm>
          <a:prstGeom prst="rect">
            <a:avLst/>
          </a:prstGeom>
        </p:spPr>
        <p:txBody>
          <a:bodyPr lIns="91040" tIns="45520" rIns="91040" bIns="4552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70149" y="1077818"/>
            <a:ext cx="5973579" cy="2351183"/>
          </a:xfrm>
        </p:spPr>
        <p:txBody>
          <a:bodyPr>
            <a:noAutofit/>
          </a:bodyPr>
          <a:lstStyle>
            <a:lvl1pPr marL="565571" indent="-565571" algn="l">
              <a:spcBef>
                <a:spcPts val="0"/>
              </a:spcBef>
              <a:buSzPct val="180000"/>
              <a:buFontTx/>
              <a:buBlip>
                <a:blip r:embed="rId3"/>
              </a:buBlip>
              <a:defRPr lang="fr-FR" sz="2100" b="0" smtClean="0">
                <a:solidFill>
                  <a:srgbClr val="221E1F"/>
                </a:solidFill>
                <a:ea typeface="Calibri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21"/>
          </p:nvPr>
        </p:nvSpPr>
        <p:spPr>
          <a:xfrm>
            <a:off x="969267" y="6640607"/>
            <a:ext cx="4710463" cy="1310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22"/>
          </p:nvPr>
        </p:nvSpPr>
        <p:spPr>
          <a:xfrm>
            <a:off x="6748044" y="6640607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53DD9ED9-11DA-44CF-BB46-4BC4D764B6CF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85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3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IMF-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3093"/>
            <a:ext cx="9144000" cy="685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46636" y="816395"/>
            <a:ext cx="5664773" cy="1045330"/>
          </a:xfrm>
          <a:prstGeom prst="rect">
            <a:avLst/>
          </a:prstGeom>
        </p:spPr>
        <p:txBody>
          <a:bodyPr lIns="91040" tIns="45520" rIns="91040" bIns="45520" anchor="ctr"/>
          <a:lstStyle/>
          <a:p>
            <a:pPr defTabSz="910314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1A171B"/>
              </a:solidFill>
              <a:latin typeface="Arial" charset="0"/>
              <a:cs typeface="Arial" charset="0"/>
            </a:endParaRPr>
          </a:p>
        </p:txBody>
      </p:sp>
      <p:cxnSp>
        <p:nvCxnSpPr>
          <p:cNvPr id="6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62019" y="6590192"/>
            <a:ext cx="4741685" cy="142545"/>
          </a:xfrm>
          <a:prstGeom prst="rect">
            <a:avLst/>
          </a:prstGeom>
        </p:spPr>
        <p:txBody>
          <a:bodyPr lIns="91040" tIns="45520" rIns="91040" bIns="4552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70149" y="1077818"/>
            <a:ext cx="5973579" cy="2351183"/>
          </a:xfrm>
        </p:spPr>
        <p:txBody>
          <a:bodyPr>
            <a:noAutofit/>
          </a:bodyPr>
          <a:lstStyle>
            <a:lvl1pPr marL="565571" indent="-565571" algn="l">
              <a:spcBef>
                <a:spcPts val="0"/>
              </a:spcBef>
              <a:buSzPct val="180000"/>
              <a:buFontTx/>
              <a:buBlip>
                <a:blip r:embed="rId3"/>
              </a:buBlip>
              <a:defRPr lang="fr-FR" sz="2100" b="0" smtClean="0">
                <a:solidFill>
                  <a:srgbClr val="221E1F"/>
                </a:solidFill>
                <a:ea typeface="Calibri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21"/>
          </p:nvPr>
        </p:nvSpPr>
        <p:spPr>
          <a:xfrm>
            <a:off x="969267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22"/>
          </p:nvPr>
        </p:nvSpPr>
        <p:spPr>
          <a:xfrm>
            <a:off x="6748044" y="6601732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A2598EE5-5213-49C5-B5A1-9CE8E8A5327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89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uc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107" y="424756"/>
            <a:ext cx="1107705" cy="10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logo_fdblan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020" y="5465666"/>
            <a:ext cx="1085986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262019" y="6590192"/>
            <a:ext cx="4741685" cy="142545"/>
          </a:xfrm>
          <a:prstGeom prst="rect">
            <a:avLst/>
          </a:prstGeom>
        </p:spPr>
        <p:txBody>
          <a:bodyPr lIns="91040" tIns="45520" rIns="91040" bIns="4552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607398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153917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8"/>
          </p:nvPr>
        </p:nvSpPr>
        <p:spPr>
          <a:xfrm>
            <a:off x="1308550" y="2122787"/>
            <a:ext cx="6403307" cy="124090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1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buFont typeface="Arial" pitchFamily="34" charset="0"/>
              <a:buNone/>
              <a:defRPr/>
            </a:lvl3pPr>
            <a:lvl4pPr indent="0">
              <a:spcBef>
                <a:spcPts val="0"/>
              </a:spcBef>
              <a:buFont typeface="Arial" pitchFamily="34" charset="0"/>
              <a:buNone/>
              <a:defRPr/>
            </a:lvl4pPr>
            <a:lvl5pPr indent="0">
              <a:spcBef>
                <a:spcPts val="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Espace réservé du graphique 16"/>
          <p:cNvSpPr>
            <a:spLocks noGrp="1"/>
          </p:cNvSpPr>
          <p:nvPr>
            <p:ph type="chart" sz="quarter" idx="19"/>
          </p:nvPr>
        </p:nvSpPr>
        <p:spPr>
          <a:xfrm>
            <a:off x="1308550" y="3298378"/>
            <a:ext cx="6403307" cy="3069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fr-FR" noProof="0" dirty="0" smtClean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2"/>
          </p:nvPr>
        </p:nvSpPr>
        <p:spPr>
          <a:xfrm>
            <a:off x="1308613" y="2645294"/>
            <a:ext cx="6403244" cy="653085"/>
          </a:xfrm>
        </p:spPr>
        <p:txBody>
          <a:bodyPr/>
          <a:lstStyle>
            <a:lvl1pPr marL="0">
              <a:lnSpc>
                <a:spcPts val="1927"/>
              </a:lnSpc>
              <a:spcBef>
                <a:spcPts val="0"/>
              </a:spcBef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23"/>
          </p:nvPr>
        </p:nvSpPr>
        <p:spPr>
          <a:xfrm>
            <a:off x="969267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24"/>
          </p:nvPr>
        </p:nvSpPr>
        <p:spPr>
          <a:xfrm>
            <a:off x="6748044" y="6601732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C03AD923-C8C7-468E-9AD6-E97A0611BBF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950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s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 descr="IMF-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65"/>
            <a:ext cx="9144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8" descr="logo_fdnoir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6474" y="5258327"/>
            <a:ext cx="1020827" cy="111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262019" y="6590192"/>
            <a:ext cx="4741685" cy="142545"/>
          </a:xfrm>
          <a:prstGeom prst="rect">
            <a:avLst/>
          </a:prstGeom>
        </p:spPr>
        <p:txBody>
          <a:bodyPr lIns="91040" tIns="45520" rIns="91040" bIns="4552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2553" y="1208462"/>
            <a:ext cx="3509749" cy="666375"/>
          </a:xfrm>
        </p:spPr>
        <p:txBody>
          <a:bodyPr/>
          <a:lstStyle>
            <a:lvl1pPr algn="l">
              <a:defRPr sz="5300" b="1">
                <a:solidFill>
                  <a:srgbClr val="E2001A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4202553" y="1796234"/>
            <a:ext cx="350974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8"/>
          </p:nvPr>
        </p:nvSpPr>
        <p:spPr>
          <a:xfrm>
            <a:off x="4140978" y="3037136"/>
            <a:ext cx="3570878" cy="39186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1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buFont typeface="Arial" pitchFamily="34" charset="0"/>
              <a:buNone/>
              <a:defRPr/>
            </a:lvl3pPr>
            <a:lvl4pPr indent="0">
              <a:spcBef>
                <a:spcPts val="0"/>
              </a:spcBef>
              <a:buFont typeface="Arial" pitchFamily="34" charset="0"/>
              <a:buNone/>
              <a:defRPr/>
            </a:lvl4pPr>
            <a:lvl5pPr indent="0">
              <a:spcBef>
                <a:spcPts val="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4140345" y="3494311"/>
            <a:ext cx="3571981" cy="2024630"/>
          </a:xfrm>
        </p:spPr>
        <p:txBody>
          <a:bodyPr/>
          <a:lstStyle>
            <a:lvl1pPr marL="0" indent="0">
              <a:lnSpc>
                <a:spcPts val="1927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3pPr>
            <a:lvl4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25"/>
          </p:nvPr>
        </p:nvSpPr>
        <p:spPr>
          <a:xfrm>
            <a:off x="969267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26"/>
          </p:nvPr>
        </p:nvSpPr>
        <p:spPr>
          <a:xfrm>
            <a:off x="6748044" y="6601732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8DDA3DB-1A81-466A-9833-EF7D00D3012B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70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uce_intr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9850" y="2776029"/>
            <a:ext cx="1650698" cy="146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41001" y="2710605"/>
            <a:ext cx="4556515" cy="1154559"/>
          </a:xfrm>
        </p:spPr>
        <p:txBody>
          <a:bodyPr anchor="t"/>
          <a:lstStyle>
            <a:lvl1pPr algn="l">
              <a:defRPr sz="7000" b="1">
                <a:solidFill>
                  <a:srgbClr val="E2001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40978" y="3690244"/>
            <a:ext cx="4556516" cy="1752600"/>
          </a:xfrm>
        </p:spPr>
        <p:txBody>
          <a:bodyPr>
            <a:normAutofit/>
          </a:bodyPr>
          <a:lstStyle>
            <a:lvl1pPr marL="0" indent="0" algn="l">
              <a:buNone/>
              <a:defRPr sz="5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826093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pu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12" y="293729"/>
            <a:ext cx="1096846" cy="103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pour une image 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7999" y="274639"/>
            <a:ext cx="7008803" cy="1143000"/>
          </a:xfrm>
        </p:spPr>
        <p:txBody>
          <a:bodyPr/>
          <a:lstStyle>
            <a:lvl1pPr algn="l">
              <a:defRPr sz="5300" b="1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1677999" y="1208440"/>
            <a:ext cx="7019497" cy="1752600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8421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puc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7299" y="489550"/>
            <a:ext cx="1096846" cy="103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294145" y="1012215"/>
            <a:ext cx="5417712" cy="1143240"/>
          </a:xfrm>
          <a:prstGeom prst="rect">
            <a:avLst/>
          </a:prstGeom>
        </p:spPr>
        <p:txBody>
          <a:bodyPr lIns="91072" tIns="45536" rIns="91072" bIns="45536" anchor="ctr"/>
          <a:lstStyle/>
          <a:p>
            <a:pPr defTabSz="910636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E2001A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Connecteur droit 9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262017" y="6590192"/>
            <a:ext cx="4741685" cy="142545"/>
          </a:xfrm>
          <a:prstGeom prst="rect">
            <a:avLst/>
          </a:prstGeom>
        </p:spPr>
        <p:txBody>
          <a:bodyPr lIns="91072" tIns="45536" rIns="91072" bIns="45536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0695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6"/>
          </p:nvPr>
        </p:nvSpPr>
        <p:spPr>
          <a:xfrm>
            <a:off x="2293742" y="490021"/>
            <a:ext cx="5418559" cy="849038"/>
          </a:xfrm>
        </p:spPr>
        <p:txBody>
          <a:bodyPr>
            <a:normAutofit/>
          </a:bodyPr>
          <a:lstStyle>
            <a:lvl1pPr>
              <a:buNone/>
              <a:defRPr sz="53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273749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72" y="2318723"/>
            <a:ext cx="6404601" cy="385332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969265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748044" y="6601730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C07E623-3BAC-4BC4-9E5D-E774531D90B3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71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 _ sans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294145" y="1012215"/>
            <a:ext cx="5417712" cy="1143240"/>
          </a:xfrm>
          <a:prstGeom prst="rect">
            <a:avLst/>
          </a:prstGeom>
        </p:spPr>
        <p:txBody>
          <a:bodyPr lIns="91072" tIns="45536" rIns="91072" bIns="45536" anchor="ctr"/>
          <a:lstStyle/>
          <a:p>
            <a:pPr defTabSz="910636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E2001A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62017" y="6590192"/>
            <a:ext cx="4741685" cy="142545"/>
          </a:xfrm>
          <a:prstGeom prst="rect">
            <a:avLst/>
          </a:prstGeom>
        </p:spPr>
        <p:txBody>
          <a:bodyPr lIns="91072" tIns="45536" rIns="91072" bIns="45536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0695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6"/>
          </p:nvPr>
        </p:nvSpPr>
        <p:spPr>
          <a:xfrm>
            <a:off x="2293742" y="1143128"/>
            <a:ext cx="5418559" cy="849038"/>
          </a:xfrm>
        </p:spPr>
        <p:txBody>
          <a:bodyPr>
            <a:normAutofit/>
          </a:bodyPr>
          <a:lstStyle>
            <a:lvl1pPr>
              <a:buNone/>
              <a:defRPr sz="53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872333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72" y="2971825"/>
            <a:ext cx="6404601" cy="2938978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969265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748044" y="6601730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4C878A92-5CA2-457F-99A7-05EAE2C9A935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3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8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4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94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4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9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4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8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730D-1389-4E56-9A8B-78184729A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BE36-D32D-4B6F-9312-A6AC8B4EE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80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rouge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3"/>
            <a:ext cx="9144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logo_froug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3001A"/>
              </a:clrFrom>
              <a:clrTo>
                <a:srgbClr val="E300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5082" y="424759"/>
            <a:ext cx="1162005" cy="120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62017" y="6590192"/>
            <a:ext cx="4741685" cy="142545"/>
          </a:xfrm>
          <a:prstGeom prst="rect">
            <a:avLst/>
          </a:prstGeom>
        </p:spPr>
        <p:txBody>
          <a:bodyPr lIns="91072" tIns="45536" rIns="91072" bIns="45536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0695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555354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143132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72" y="2318720"/>
            <a:ext cx="6404601" cy="378801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65" y="6601707"/>
            <a:ext cx="4710463" cy="13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TITLE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30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D5883089-9753-46C0-8D9E-19CF17E5B8C7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38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rouge _ sans puce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3"/>
            <a:ext cx="9144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7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62017" y="6590192"/>
            <a:ext cx="4741685" cy="142545"/>
          </a:xfrm>
          <a:prstGeom prst="rect">
            <a:avLst/>
          </a:prstGeom>
        </p:spPr>
        <p:txBody>
          <a:bodyPr lIns="91072" tIns="45536" rIns="91072" bIns="45536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0695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1195192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741710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72" y="2971825"/>
            <a:ext cx="6404601" cy="3134910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65" y="6601707"/>
            <a:ext cx="4710463" cy="13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TITLE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30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7241D84-3140-4D6C-97BA-ED61731A5BC3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02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puc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105" y="424756"/>
            <a:ext cx="1107705" cy="10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logo_fdblan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020" y="5465666"/>
            <a:ext cx="1085986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62017" y="6590192"/>
            <a:ext cx="4741685" cy="142545"/>
          </a:xfrm>
          <a:prstGeom prst="rect">
            <a:avLst/>
          </a:prstGeom>
        </p:spPr>
        <p:txBody>
          <a:bodyPr lIns="91072" tIns="45536" rIns="91072" bIns="45536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0695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555354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143132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72" y="2318720"/>
            <a:ext cx="6404601" cy="378801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rgbClr val="1A171B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65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30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24C9D04F-6F56-4E32-8FCE-55723F87002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204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 _ sans puce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 descr="logo_fdblan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020" y="5465666"/>
            <a:ext cx="1085986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7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62017" y="6590192"/>
            <a:ext cx="4741685" cy="142545"/>
          </a:xfrm>
          <a:prstGeom prst="rect">
            <a:avLst/>
          </a:prstGeom>
        </p:spPr>
        <p:txBody>
          <a:bodyPr lIns="91072" tIns="45536" rIns="91072" bIns="45536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0695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1195192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741710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72" y="2971825"/>
            <a:ext cx="6404601" cy="3200221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rgbClr val="1A171B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65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30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8CB74548-49F1-4565-ADE8-A59DFC0A70F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17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IMF-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42"/>
            <a:ext cx="9144000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puce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547" y="714165"/>
            <a:ext cx="1107705" cy="10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46634" y="816395"/>
            <a:ext cx="5664773" cy="1045330"/>
          </a:xfrm>
          <a:prstGeom prst="rect">
            <a:avLst/>
          </a:prstGeom>
        </p:spPr>
        <p:txBody>
          <a:bodyPr lIns="91072" tIns="45536" rIns="91072" bIns="45536" anchor="ctr"/>
          <a:lstStyle/>
          <a:p>
            <a:pPr defTabSz="910636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1A171B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Connecteur droit 10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262017" y="6590192"/>
            <a:ext cx="4741685" cy="142545"/>
          </a:xfrm>
          <a:prstGeom prst="rect">
            <a:avLst/>
          </a:prstGeom>
        </p:spPr>
        <p:txBody>
          <a:bodyPr lIns="91072" tIns="45536" rIns="91072" bIns="45536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0695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3273" y="1012528"/>
            <a:ext cx="5972730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1493273" y="1534993"/>
            <a:ext cx="5972730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938276" y="2514650"/>
            <a:ext cx="5973579" cy="2742530"/>
          </a:xfrm>
        </p:spPr>
        <p:txBody>
          <a:bodyPr>
            <a:noAutofit/>
          </a:bodyPr>
          <a:lstStyle>
            <a:lvl1pPr marL="565771" indent="-565771" algn="l">
              <a:spcBef>
                <a:spcPts val="0"/>
              </a:spcBef>
              <a:buSzPct val="180000"/>
              <a:buFontTx/>
              <a:buBlip>
                <a:blip r:embed="rId5"/>
              </a:buBlip>
              <a:defRPr lang="fr-FR" sz="2100" b="0" smtClean="0">
                <a:solidFill>
                  <a:srgbClr val="221E1F"/>
                </a:solidFill>
                <a:ea typeface="Calibri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65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30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D85E4F0-55FD-4D74-8C8B-70F4D3B6E8EC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4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2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IMF-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910" y="1440"/>
            <a:ext cx="9144001" cy="68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46634" y="816395"/>
            <a:ext cx="5664773" cy="1045330"/>
          </a:xfrm>
          <a:prstGeom prst="rect">
            <a:avLst/>
          </a:prstGeom>
        </p:spPr>
        <p:txBody>
          <a:bodyPr lIns="91072" tIns="45536" rIns="91072" bIns="45536" anchor="ctr"/>
          <a:lstStyle/>
          <a:p>
            <a:pPr defTabSz="910636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1A171B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>
          <a:xfrm>
            <a:off x="262017" y="6629064"/>
            <a:ext cx="4741685" cy="142545"/>
          </a:xfrm>
          <a:prstGeom prst="rect">
            <a:avLst/>
          </a:prstGeom>
        </p:spPr>
        <p:txBody>
          <a:bodyPr lIns="91072" tIns="45536" rIns="91072" bIns="45536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0695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70147" y="1077818"/>
            <a:ext cx="5973579" cy="2351183"/>
          </a:xfrm>
        </p:spPr>
        <p:txBody>
          <a:bodyPr>
            <a:noAutofit/>
          </a:bodyPr>
          <a:lstStyle>
            <a:lvl1pPr marL="565771" indent="-565771" algn="l">
              <a:spcBef>
                <a:spcPts val="0"/>
              </a:spcBef>
              <a:buSzPct val="180000"/>
              <a:buFontTx/>
              <a:buBlip>
                <a:blip r:embed="rId3"/>
              </a:buBlip>
              <a:defRPr lang="fr-FR" sz="2100" b="0" smtClean="0">
                <a:solidFill>
                  <a:srgbClr val="221E1F"/>
                </a:solidFill>
                <a:ea typeface="Calibri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21"/>
          </p:nvPr>
        </p:nvSpPr>
        <p:spPr>
          <a:xfrm>
            <a:off x="969265" y="6640605"/>
            <a:ext cx="4710463" cy="1310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22"/>
          </p:nvPr>
        </p:nvSpPr>
        <p:spPr>
          <a:xfrm>
            <a:off x="6748044" y="6640605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53DD9ED9-11DA-44CF-BB46-4BC4D764B6CF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3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3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IMF-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3095"/>
            <a:ext cx="9144000" cy="685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46634" y="816395"/>
            <a:ext cx="5664773" cy="1045330"/>
          </a:xfrm>
          <a:prstGeom prst="rect">
            <a:avLst/>
          </a:prstGeom>
        </p:spPr>
        <p:txBody>
          <a:bodyPr lIns="91072" tIns="45536" rIns="91072" bIns="45536" anchor="ctr"/>
          <a:lstStyle/>
          <a:p>
            <a:pPr defTabSz="910636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1A171B"/>
              </a:solidFill>
              <a:latin typeface="Arial" charset="0"/>
              <a:cs typeface="Arial" charset="0"/>
            </a:endParaRPr>
          </a:p>
        </p:txBody>
      </p:sp>
      <p:cxnSp>
        <p:nvCxnSpPr>
          <p:cNvPr id="6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62017" y="6590192"/>
            <a:ext cx="4741685" cy="142545"/>
          </a:xfrm>
          <a:prstGeom prst="rect">
            <a:avLst/>
          </a:prstGeom>
        </p:spPr>
        <p:txBody>
          <a:bodyPr lIns="91072" tIns="45536" rIns="91072" bIns="45536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0695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70147" y="1077818"/>
            <a:ext cx="5973579" cy="2351183"/>
          </a:xfrm>
        </p:spPr>
        <p:txBody>
          <a:bodyPr>
            <a:noAutofit/>
          </a:bodyPr>
          <a:lstStyle>
            <a:lvl1pPr marL="565771" indent="-565771" algn="l">
              <a:spcBef>
                <a:spcPts val="0"/>
              </a:spcBef>
              <a:buSzPct val="180000"/>
              <a:buFontTx/>
              <a:buBlip>
                <a:blip r:embed="rId3"/>
              </a:buBlip>
              <a:defRPr lang="fr-FR" sz="2100" b="0" smtClean="0">
                <a:solidFill>
                  <a:srgbClr val="221E1F"/>
                </a:solidFill>
                <a:ea typeface="Calibri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21"/>
          </p:nvPr>
        </p:nvSpPr>
        <p:spPr>
          <a:xfrm>
            <a:off x="969265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22"/>
          </p:nvPr>
        </p:nvSpPr>
        <p:spPr>
          <a:xfrm>
            <a:off x="6748044" y="6601730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A2598EE5-5213-49C5-B5A1-9CE8E8A5327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990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uc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105" y="424756"/>
            <a:ext cx="1107705" cy="10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logo_fdblan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020" y="5465666"/>
            <a:ext cx="1085986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262017" y="6590192"/>
            <a:ext cx="4741685" cy="142545"/>
          </a:xfrm>
          <a:prstGeom prst="rect">
            <a:avLst/>
          </a:prstGeom>
        </p:spPr>
        <p:txBody>
          <a:bodyPr lIns="91072" tIns="45536" rIns="91072" bIns="45536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0695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607396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153917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8"/>
          </p:nvPr>
        </p:nvSpPr>
        <p:spPr>
          <a:xfrm>
            <a:off x="1308550" y="2122787"/>
            <a:ext cx="6403307" cy="124090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1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buFont typeface="Arial" pitchFamily="34" charset="0"/>
              <a:buNone/>
              <a:defRPr/>
            </a:lvl3pPr>
            <a:lvl4pPr indent="0">
              <a:spcBef>
                <a:spcPts val="0"/>
              </a:spcBef>
              <a:buFont typeface="Arial" pitchFamily="34" charset="0"/>
              <a:buNone/>
              <a:defRPr/>
            </a:lvl4pPr>
            <a:lvl5pPr indent="0">
              <a:spcBef>
                <a:spcPts val="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Espace réservé du graphique 16"/>
          <p:cNvSpPr>
            <a:spLocks noGrp="1"/>
          </p:cNvSpPr>
          <p:nvPr>
            <p:ph type="chart" sz="quarter" idx="19"/>
          </p:nvPr>
        </p:nvSpPr>
        <p:spPr>
          <a:xfrm>
            <a:off x="1308550" y="3298378"/>
            <a:ext cx="6403307" cy="3069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fr-FR" noProof="0" dirty="0" smtClean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2"/>
          </p:nvPr>
        </p:nvSpPr>
        <p:spPr>
          <a:xfrm>
            <a:off x="1308613" y="2645294"/>
            <a:ext cx="6403244" cy="653085"/>
          </a:xfrm>
        </p:spPr>
        <p:txBody>
          <a:bodyPr/>
          <a:lstStyle>
            <a:lvl1pPr marL="0">
              <a:lnSpc>
                <a:spcPts val="1927"/>
              </a:lnSpc>
              <a:spcBef>
                <a:spcPts val="0"/>
              </a:spcBef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23"/>
          </p:nvPr>
        </p:nvSpPr>
        <p:spPr>
          <a:xfrm>
            <a:off x="969265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24"/>
          </p:nvPr>
        </p:nvSpPr>
        <p:spPr>
          <a:xfrm>
            <a:off x="6748044" y="6601730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C03AD923-C8C7-468E-9AD6-E97A0611BBF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359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s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 descr="IMF-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63"/>
            <a:ext cx="9144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8" descr="logo_fdnoir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6474" y="5258327"/>
            <a:ext cx="1020827" cy="111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262017" y="6590192"/>
            <a:ext cx="4741685" cy="142545"/>
          </a:xfrm>
          <a:prstGeom prst="rect">
            <a:avLst/>
          </a:prstGeom>
        </p:spPr>
        <p:txBody>
          <a:bodyPr lIns="91072" tIns="45536" rIns="91072" bIns="45536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0695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2553" y="1208460"/>
            <a:ext cx="3509749" cy="666375"/>
          </a:xfrm>
        </p:spPr>
        <p:txBody>
          <a:bodyPr/>
          <a:lstStyle>
            <a:lvl1pPr algn="l">
              <a:defRPr sz="5300" b="1">
                <a:solidFill>
                  <a:srgbClr val="E2001A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4202553" y="1796234"/>
            <a:ext cx="350974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8"/>
          </p:nvPr>
        </p:nvSpPr>
        <p:spPr>
          <a:xfrm>
            <a:off x="4140978" y="3037136"/>
            <a:ext cx="3570878" cy="39186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1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buFont typeface="Arial" pitchFamily="34" charset="0"/>
              <a:buNone/>
              <a:defRPr/>
            </a:lvl3pPr>
            <a:lvl4pPr indent="0">
              <a:spcBef>
                <a:spcPts val="0"/>
              </a:spcBef>
              <a:buFont typeface="Arial" pitchFamily="34" charset="0"/>
              <a:buNone/>
              <a:defRPr/>
            </a:lvl4pPr>
            <a:lvl5pPr indent="0">
              <a:spcBef>
                <a:spcPts val="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4140343" y="3494311"/>
            <a:ext cx="3571981" cy="2024630"/>
          </a:xfrm>
        </p:spPr>
        <p:txBody>
          <a:bodyPr/>
          <a:lstStyle>
            <a:lvl1pPr marL="0" indent="0">
              <a:lnSpc>
                <a:spcPts val="1927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3pPr>
            <a:lvl4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25"/>
          </p:nvPr>
        </p:nvSpPr>
        <p:spPr>
          <a:xfrm>
            <a:off x="969265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26"/>
          </p:nvPr>
        </p:nvSpPr>
        <p:spPr>
          <a:xfrm>
            <a:off x="6748044" y="6601730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8DDA3DB-1A81-466A-9833-EF7D00D3012B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44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uce_intr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9850" y="2776029"/>
            <a:ext cx="1650698" cy="146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40998" y="2710602"/>
            <a:ext cx="4556515" cy="1154559"/>
          </a:xfrm>
        </p:spPr>
        <p:txBody>
          <a:bodyPr anchor="t"/>
          <a:lstStyle>
            <a:lvl1pPr algn="l">
              <a:defRPr sz="7000" b="1">
                <a:solidFill>
                  <a:srgbClr val="E2001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40978" y="3690244"/>
            <a:ext cx="4556516" cy="1752600"/>
          </a:xfrm>
        </p:spPr>
        <p:txBody>
          <a:bodyPr>
            <a:normAutofit/>
          </a:bodyPr>
          <a:lstStyle>
            <a:lvl1pPr marL="0" indent="0" algn="l">
              <a:buNone/>
              <a:defRPr sz="5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43532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730D-1389-4E56-9A8B-78184729A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BE36-D32D-4B6F-9312-A6AC8B4EE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30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pu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12" y="293729"/>
            <a:ext cx="1096846" cy="103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pour une image 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7999" y="274639"/>
            <a:ext cx="7008803" cy="1143000"/>
          </a:xfrm>
        </p:spPr>
        <p:txBody>
          <a:bodyPr/>
          <a:lstStyle>
            <a:lvl1pPr algn="l">
              <a:defRPr sz="5300" b="1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1677999" y="1208440"/>
            <a:ext cx="7019497" cy="1752600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9379878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puc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7299" y="489550"/>
            <a:ext cx="1096846" cy="103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294145" y="1012215"/>
            <a:ext cx="5417712" cy="1143240"/>
          </a:xfrm>
          <a:prstGeom prst="rect">
            <a:avLst/>
          </a:prstGeom>
        </p:spPr>
        <p:txBody>
          <a:bodyPr lIns="91120" tIns="45560" rIns="91120" bIns="45560" anchor="ctr"/>
          <a:lstStyle/>
          <a:p>
            <a:pPr defTabSz="911119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E2001A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Connecteur droit 9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262014" y="6590192"/>
            <a:ext cx="4741685" cy="142545"/>
          </a:xfrm>
          <a:prstGeom prst="rect">
            <a:avLst/>
          </a:prstGeom>
        </p:spPr>
        <p:txBody>
          <a:bodyPr lIns="91120" tIns="45560" rIns="91120" bIns="4556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178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6"/>
          </p:nvPr>
        </p:nvSpPr>
        <p:spPr>
          <a:xfrm>
            <a:off x="2293742" y="490021"/>
            <a:ext cx="5418559" cy="849038"/>
          </a:xfrm>
        </p:spPr>
        <p:txBody>
          <a:bodyPr>
            <a:normAutofit/>
          </a:bodyPr>
          <a:lstStyle>
            <a:lvl1pPr>
              <a:buNone/>
              <a:defRPr sz="53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273749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69" y="2318723"/>
            <a:ext cx="6404601" cy="385332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969262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748044" y="6601727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C07E623-3BAC-4BC4-9E5D-E774531D90B3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70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 _ sans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294145" y="1012215"/>
            <a:ext cx="5417712" cy="1143240"/>
          </a:xfrm>
          <a:prstGeom prst="rect">
            <a:avLst/>
          </a:prstGeom>
        </p:spPr>
        <p:txBody>
          <a:bodyPr lIns="91120" tIns="45560" rIns="91120" bIns="45560" anchor="ctr"/>
          <a:lstStyle/>
          <a:p>
            <a:pPr defTabSz="911119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E2001A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62014" y="6590192"/>
            <a:ext cx="4741685" cy="142545"/>
          </a:xfrm>
          <a:prstGeom prst="rect">
            <a:avLst/>
          </a:prstGeom>
        </p:spPr>
        <p:txBody>
          <a:bodyPr lIns="91120" tIns="45560" rIns="91120" bIns="4556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178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6"/>
          </p:nvPr>
        </p:nvSpPr>
        <p:spPr>
          <a:xfrm>
            <a:off x="2293742" y="1143128"/>
            <a:ext cx="5418559" cy="849038"/>
          </a:xfrm>
        </p:spPr>
        <p:txBody>
          <a:bodyPr>
            <a:normAutofit/>
          </a:bodyPr>
          <a:lstStyle>
            <a:lvl1pPr>
              <a:buNone/>
              <a:defRPr sz="53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872333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69" y="2971825"/>
            <a:ext cx="6404601" cy="2938978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969262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748044" y="6601727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4C878A92-5CA2-457F-99A7-05EAE2C9A935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06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rouge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0"/>
            <a:ext cx="9144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logo_froug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3001A"/>
              </a:clrFrom>
              <a:clrTo>
                <a:srgbClr val="E300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5082" y="424759"/>
            <a:ext cx="1162005" cy="120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62014" y="6590192"/>
            <a:ext cx="4741685" cy="142545"/>
          </a:xfrm>
          <a:prstGeom prst="rect">
            <a:avLst/>
          </a:prstGeom>
        </p:spPr>
        <p:txBody>
          <a:bodyPr lIns="91120" tIns="45560" rIns="91120" bIns="4556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178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555351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143132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69" y="2318720"/>
            <a:ext cx="6404601" cy="378801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62" y="6601707"/>
            <a:ext cx="4710463" cy="13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TITLE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27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D5883089-9753-46C0-8D9E-19CF17E5B8C7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21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rouge _ sans puce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0"/>
            <a:ext cx="9144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7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62014" y="6590192"/>
            <a:ext cx="4741685" cy="142545"/>
          </a:xfrm>
          <a:prstGeom prst="rect">
            <a:avLst/>
          </a:prstGeom>
        </p:spPr>
        <p:txBody>
          <a:bodyPr lIns="91120" tIns="45560" rIns="91120" bIns="4556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178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1195189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741710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69" y="2971825"/>
            <a:ext cx="6404601" cy="3134910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62" y="6601707"/>
            <a:ext cx="4710463" cy="13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TITLE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27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7241D84-3140-4D6C-97BA-ED61731A5BC3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24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puc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102" y="424756"/>
            <a:ext cx="1107705" cy="10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logo_fdblan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020" y="5465666"/>
            <a:ext cx="1085986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62014" y="6590192"/>
            <a:ext cx="4741685" cy="142545"/>
          </a:xfrm>
          <a:prstGeom prst="rect">
            <a:avLst/>
          </a:prstGeom>
        </p:spPr>
        <p:txBody>
          <a:bodyPr lIns="91120" tIns="45560" rIns="91120" bIns="4556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178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555351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143132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69" y="2318720"/>
            <a:ext cx="6404601" cy="378801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rgbClr val="1A171B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62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27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24C9D04F-6F56-4E32-8FCE-55723F87002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4249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 _ sans puce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 descr="logo_fdblan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020" y="5465666"/>
            <a:ext cx="1085986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7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62014" y="6590192"/>
            <a:ext cx="4741685" cy="142545"/>
          </a:xfrm>
          <a:prstGeom prst="rect">
            <a:avLst/>
          </a:prstGeom>
        </p:spPr>
        <p:txBody>
          <a:bodyPr lIns="91120" tIns="45560" rIns="91120" bIns="4556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178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1195189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741710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69" y="2971825"/>
            <a:ext cx="6404601" cy="3200221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rgbClr val="1A171B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62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27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8CB74548-49F1-4565-ADE8-A59DFC0A70F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289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IMF-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42"/>
            <a:ext cx="9144000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puce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544" y="714165"/>
            <a:ext cx="1107705" cy="10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46631" y="816395"/>
            <a:ext cx="5664773" cy="1045330"/>
          </a:xfrm>
          <a:prstGeom prst="rect">
            <a:avLst/>
          </a:prstGeom>
        </p:spPr>
        <p:txBody>
          <a:bodyPr lIns="91120" tIns="45560" rIns="91120" bIns="45560" anchor="ctr"/>
          <a:lstStyle/>
          <a:p>
            <a:pPr defTabSz="911119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1A171B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Connecteur droit 10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262014" y="6590192"/>
            <a:ext cx="4741685" cy="142545"/>
          </a:xfrm>
          <a:prstGeom prst="rect">
            <a:avLst/>
          </a:prstGeom>
        </p:spPr>
        <p:txBody>
          <a:bodyPr lIns="91120" tIns="45560" rIns="91120" bIns="4556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178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3273" y="1012525"/>
            <a:ext cx="5972730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1493273" y="1534993"/>
            <a:ext cx="5972730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938273" y="2514650"/>
            <a:ext cx="5973579" cy="2742530"/>
          </a:xfrm>
        </p:spPr>
        <p:txBody>
          <a:bodyPr>
            <a:noAutofit/>
          </a:bodyPr>
          <a:lstStyle>
            <a:lvl1pPr marL="566071" indent="-566071" algn="l">
              <a:spcBef>
                <a:spcPts val="0"/>
              </a:spcBef>
              <a:buSzPct val="180000"/>
              <a:buFontTx/>
              <a:buBlip>
                <a:blip r:embed="rId5"/>
              </a:buBlip>
              <a:defRPr lang="fr-FR" sz="2100" b="0" smtClean="0">
                <a:solidFill>
                  <a:srgbClr val="221E1F"/>
                </a:solidFill>
                <a:ea typeface="Calibri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62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27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D85E4F0-55FD-4D74-8C8B-70F4D3B6E8EC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17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2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IMF-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913" y="1440"/>
            <a:ext cx="9144001" cy="68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46631" y="816395"/>
            <a:ext cx="5664773" cy="1045330"/>
          </a:xfrm>
          <a:prstGeom prst="rect">
            <a:avLst/>
          </a:prstGeom>
        </p:spPr>
        <p:txBody>
          <a:bodyPr lIns="91120" tIns="45560" rIns="91120" bIns="45560" anchor="ctr"/>
          <a:lstStyle/>
          <a:p>
            <a:pPr defTabSz="911119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1A171B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>
          <a:xfrm>
            <a:off x="262014" y="6629064"/>
            <a:ext cx="4741685" cy="142545"/>
          </a:xfrm>
          <a:prstGeom prst="rect">
            <a:avLst/>
          </a:prstGeom>
        </p:spPr>
        <p:txBody>
          <a:bodyPr lIns="91120" tIns="45560" rIns="91120" bIns="4556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178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70144" y="1077818"/>
            <a:ext cx="5973579" cy="2351183"/>
          </a:xfrm>
        </p:spPr>
        <p:txBody>
          <a:bodyPr>
            <a:noAutofit/>
          </a:bodyPr>
          <a:lstStyle>
            <a:lvl1pPr marL="566071" indent="-566071" algn="l">
              <a:spcBef>
                <a:spcPts val="0"/>
              </a:spcBef>
              <a:buSzPct val="180000"/>
              <a:buFontTx/>
              <a:buBlip>
                <a:blip r:embed="rId3"/>
              </a:buBlip>
              <a:defRPr lang="fr-FR" sz="2100" b="0" smtClean="0">
                <a:solidFill>
                  <a:srgbClr val="221E1F"/>
                </a:solidFill>
                <a:ea typeface="Calibri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21"/>
          </p:nvPr>
        </p:nvSpPr>
        <p:spPr>
          <a:xfrm>
            <a:off x="969262" y="6640602"/>
            <a:ext cx="4710463" cy="1310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22"/>
          </p:nvPr>
        </p:nvSpPr>
        <p:spPr>
          <a:xfrm>
            <a:off x="6748044" y="6640602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53DD9ED9-11DA-44CF-BB46-4BC4D764B6CF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726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3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IMF-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3098"/>
            <a:ext cx="9144000" cy="685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46631" y="816395"/>
            <a:ext cx="5664773" cy="1045330"/>
          </a:xfrm>
          <a:prstGeom prst="rect">
            <a:avLst/>
          </a:prstGeom>
        </p:spPr>
        <p:txBody>
          <a:bodyPr lIns="91120" tIns="45560" rIns="91120" bIns="45560" anchor="ctr"/>
          <a:lstStyle/>
          <a:p>
            <a:pPr defTabSz="911119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1A171B"/>
              </a:solidFill>
              <a:latin typeface="Arial" charset="0"/>
              <a:cs typeface="Arial" charset="0"/>
            </a:endParaRPr>
          </a:p>
        </p:txBody>
      </p:sp>
      <p:cxnSp>
        <p:nvCxnSpPr>
          <p:cNvPr id="6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62014" y="6590192"/>
            <a:ext cx="4741685" cy="142545"/>
          </a:xfrm>
          <a:prstGeom prst="rect">
            <a:avLst/>
          </a:prstGeom>
        </p:spPr>
        <p:txBody>
          <a:bodyPr lIns="91120" tIns="45560" rIns="91120" bIns="4556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178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70144" y="1077818"/>
            <a:ext cx="5973579" cy="2351183"/>
          </a:xfrm>
        </p:spPr>
        <p:txBody>
          <a:bodyPr>
            <a:noAutofit/>
          </a:bodyPr>
          <a:lstStyle>
            <a:lvl1pPr marL="566071" indent="-566071" algn="l">
              <a:spcBef>
                <a:spcPts val="0"/>
              </a:spcBef>
              <a:buSzPct val="180000"/>
              <a:buFontTx/>
              <a:buBlip>
                <a:blip r:embed="rId3"/>
              </a:buBlip>
              <a:defRPr lang="fr-FR" sz="2100" b="0" smtClean="0">
                <a:solidFill>
                  <a:srgbClr val="221E1F"/>
                </a:solidFill>
                <a:ea typeface="Calibri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21"/>
          </p:nvPr>
        </p:nvSpPr>
        <p:spPr>
          <a:xfrm>
            <a:off x="969262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22"/>
          </p:nvPr>
        </p:nvSpPr>
        <p:spPr>
          <a:xfrm>
            <a:off x="6748044" y="6601727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A2598EE5-5213-49C5-B5A1-9CE8E8A5327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1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67" indent="0">
              <a:buNone/>
              <a:defRPr sz="2000" b="1"/>
            </a:lvl2pPr>
            <a:lvl3pPr marL="909731" indent="0">
              <a:buNone/>
              <a:defRPr sz="1800" b="1"/>
            </a:lvl3pPr>
            <a:lvl4pPr marL="1364599" indent="0">
              <a:buNone/>
              <a:defRPr sz="1600" b="1"/>
            </a:lvl4pPr>
            <a:lvl5pPr marL="1819467" indent="0">
              <a:buNone/>
              <a:defRPr sz="1600" b="1"/>
            </a:lvl5pPr>
            <a:lvl6pPr marL="2274330" indent="0">
              <a:buNone/>
              <a:defRPr sz="1600" b="1"/>
            </a:lvl6pPr>
            <a:lvl7pPr marL="2729194" indent="0">
              <a:buNone/>
              <a:defRPr sz="1600" b="1"/>
            </a:lvl7pPr>
            <a:lvl8pPr marL="3184065" indent="0">
              <a:buNone/>
              <a:defRPr sz="1600" b="1"/>
            </a:lvl8pPr>
            <a:lvl9pPr marL="36389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67" indent="0">
              <a:buNone/>
              <a:defRPr sz="2000" b="1"/>
            </a:lvl2pPr>
            <a:lvl3pPr marL="909731" indent="0">
              <a:buNone/>
              <a:defRPr sz="1800" b="1"/>
            </a:lvl3pPr>
            <a:lvl4pPr marL="1364599" indent="0">
              <a:buNone/>
              <a:defRPr sz="1600" b="1"/>
            </a:lvl4pPr>
            <a:lvl5pPr marL="1819467" indent="0">
              <a:buNone/>
              <a:defRPr sz="1600" b="1"/>
            </a:lvl5pPr>
            <a:lvl6pPr marL="2274330" indent="0">
              <a:buNone/>
              <a:defRPr sz="1600" b="1"/>
            </a:lvl6pPr>
            <a:lvl7pPr marL="2729194" indent="0">
              <a:buNone/>
              <a:defRPr sz="1600" b="1"/>
            </a:lvl7pPr>
            <a:lvl8pPr marL="3184065" indent="0">
              <a:buNone/>
              <a:defRPr sz="1600" b="1"/>
            </a:lvl8pPr>
            <a:lvl9pPr marL="36389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730D-1389-4E56-9A8B-78184729A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BE36-D32D-4B6F-9312-A6AC8B4EE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111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uc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102" y="424756"/>
            <a:ext cx="1107705" cy="10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logo_fdblan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020" y="5465666"/>
            <a:ext cx="1085986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262014" y="6590192"/>
            <a:ext cx="4741685" cy="142545"/>
          </a:xfrm>
          <a:prstGeom prst="rect">
            <a:avLst/>
          </a:prstGeom>
        </p:spPr>
        <p:txBody>
          <a:bodyPr lIns="91120" tIns="45560" rIns="91120" bIns="4556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178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607393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153917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8"/>
          </p:nvPr>
        </p:nvSpPr>
        <p:spPr>
          <a:xfrm>
            <a:off x="1308550" y="2122787"/>
            <a:ext cx="6403307" cy="124090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1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buFont typeface="Arial" pitchFamily="34" charset="0"/>
              <a:buNone/>
              <a:defRPr/>
            </a:lvl3pPr>
            <a:lvl4pPr indent="0">
              <a:spcBef>
                <a:spcPts val="0"/>
              </a:spcBef>
              <a:buFont typeface="Arial" pitchFamily="34" charset="0"/>
              <a:buNone/>
              <a:defRPr/>
            </a:lvl4pPr>
            <a:lvl5pPr indent="0">
              <a:spcBef>
                <a:spcPts val="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Espace réservé du graphique 16"/>
          <p:cNvSpPr>
            <a:spLocks noGrp="1"/>
          </p:cNvSpPr>
          <p:nvPr>
            <p:ph type="chart" sz="quarter" idx="19"/>
          </p:nvPr>
        </p:nvSpPr>
        <p:spPr>
          <a:xfrm>
            <a:off x="1308550" y="3298378"/>
            <a:ext cx="6403307" cy="3069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fr-FR" noProof="0" dirty="0" smtClean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2"/>
          </p:nvPr>
        </p:nvSpPr>
        <p:spPr>
          <a:xfrm>
            <a:off x="1308613" y="2645294"/>
            <a:ext cx="6403244" cy="653085"/>
          </a:xfrm>
        </p:spPr>
        <p:txBody>
          <a:bodyPr/>
          <a:lstStyle>
            <a:lvl1pPr marL="0">
              <a:lnSpc>
                <a:spcPts val="1927"/>
              </a:lnSpc>
              <a:spcBef>
                <a:spcPts val="0"/>
              </a:spcBef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23"/>
          </p:nvPr>
        </p:nvSpPr>
        <p:spPr>
          <a:xfrm>
            <a:off x="969262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24"/>
          </p:nvPr>
        </p:nvSpPr>
        <p:spPr>
          <a:xfrm>
            <a:off x="6748044" y="6601727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C03AD923-C8C7-468E-9AD6-E97A0611BBF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770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s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 descr="IMF-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60"/>
            <a:ext cx="9144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8" descr="logo_fdnoir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6474" y="5258327"/>
            <a:ext cx="1020827" cy="111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262014" y="6590192"/>
            <a:ext cx="4741685" cy="142545"/>
          </a:xfrm>
          <a:prstGeom prst="rect">
            <a:avLst/>
          </a:prstGeom>
        </p:spPr>
        <p:txBody>
          <a:bodyPr lIns="91120" tIns="45560" rIns="91120" bIns="45560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178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2553" y="1208457"/>
            <a:ext cx="3509749" cy="666375"/>
          </a:xfrm>
        </p:spPr>
        <p:txBody>
          <a:bodyPr/>
          <a:lstStyle>
            <a:lvl1pPr algn="l">
              <a:defRPr sz="5300" b="1">
                <a:solidFill>
                  <a:srgbClr val="E2001A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4202553" y="1796234"/>
            <a:ext cx="350974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8"/>
          </p:nvPr>
        </p:nvSpPr>
        <p:spPr>
          <a:xfrm>
            <a:off x="4140978" y="3037136"/>
            <a:ext cx="3570878" cy="39186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1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buFont typeface="Arial" pitchFamily="34" charset="0"/>
              <a:buNone/>
              <a:defRPr/>
            </a:lvl3pPr>
            <a:lvl4pPr indent="0">
              <a:spcBef>
                <a:spcPts val="0"/>
              </a:spcBef>
              <a:buFont typeface="Arial" pitchFamily="34" charset="0"/>
              <a:buNone/>
              <a:defRPr/>
            </a:lvl4pPr>
            <a:lvl5pPr indent="0">
              <a:spcBef>
                <a:spcPts val="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4140340" y="3494311"/>
            <a:ext cx="3571981" cy="2024630"/>
          </a:xfrm>
        </p:spPr>
        <p:txBody>
          <a:bodyPr/>
          <a:lstStyle>
            <a:lvl1pPr marL="0" indent="0">
              <a:lnSpc>
                <a:spcPts val="1927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3pPr>
            <a:lvl4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25"/>
          </p:nvPr>
        </p:nvSpPr>
        <p:spPr>
          <a:xfrm>
            <a:off x="969262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26"/>
          </p:nvPr>
        </p:nvSpPr>
        <p:spPr>
          <a:xfrm>
            <a:off x="6748044" y="6601727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8DDA3DB-1A81-466A-9833-EF7D00D3012B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948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uce_intr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9850" y="2776029"/>
            <a:ext cx="1650698" cy="146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40994" y="2710598"/>
            <a:ext cx="4556515" cy="1154559"/>
          </a:xfrm>
        </p:spPr>
        <p:txBody>
          <a:bodyPr anchor="t"/>
          <a:lstStyle>
            <a:lvl1pPr algn="l">
              <a:defRPr sz="7000" b="1">
                <a:solidFill>
                  <a:srgbClr val="E2001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40978" y="3690244"/>
            <a:ext cx="4556516" cy="1752600"/>
          </a:xfrm>
        </p:spPr>
        <p:txBody>
          <a:bodyPr>
            <a:normAutofit/>
          </a:bodyPr>
          <a:lstStyle>
            <a:lvl1pPr marL="0" indent="0" algn="l">
              <a:buNone/>
              <a:defRPr sz="5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23084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pu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12" y="293729"/>
            <a:ext cx="1096846" cy="103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pour une image 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7999" y="274639"/>
            <a:ext cx="7008803" cy="1143000"/>
          </a:xfrm>
        </p:spPr>
        <p:txBody>
          <a:bodyPr/>
          <a:lstStyle>
            <a:lvl1pPr algn="l">
              <a:defRPr sz="5300" b="1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1677999" y="1208440"/>
            <a:ext cx="7019497" cy="1752600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2422435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puc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7299" y="489550"/>
            <a:ext cx="1096846" cy="103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294145" y="1012215"/>
            <a:ext cx="5417712" cy="1143240"/>
          </a:xfrm>
          <a:prstGeom prst="rect">
            <a:avLst/>
          </a:prstGeom>
        </p:spPr>
        <p:txBody>
          <a:bodyPr lIns="91184" tIns="45592" rIns="91184" bIns="45592" anchor="ctr"/>
          <a:lstStyle/>
          <a:p>
            <a:pPr defTabSz="911763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E2001A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Connecteur droit 9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262010" y="6590192"/>
            <a:ext cx="4741685" cy="142545"/>
          </a:xfrm>
          <a:prstGeom prst="rect">
            <a:avLst/>
          </a:prstGeom>
        </p:spPr>
        <p:txBody>
          <a:bodyPr lIns="91184" tIns="45592" rIns="91184" bIns="45592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822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6"/>
          </p:nvPr>
        </p:nvSpPr>
        <p:spPr>
          <a:xfrm>
            <a:off x="2293742" y="490021"/>
            <a:ext cx="5418559" cy="849038"/>
          </a:xfrm>
        </p:spPr>
        <p:txBody>
          <a:bodyPr>
            <a:normAutofit/>
          </a:bodyPr>
          <a:lstStyle>
            <a:lvl1pPr>
              <a:buNone/>
              <a:defRPr sz="53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273749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65" y="2318723"/>
            <a:ext cx="6404601" cy="385332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969258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748044" y="6601723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C07E623-3BAC-4BC4-9E5D-E774531D90B3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86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 _ sans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294145" y="1012215"/>
            <a:ext cx="5417712" cy="1143240"/>
          </a:xfrm>
          <a:prstGeom prst="rect">
            <a:avLst/>
          </a:prstGeom>
        </p:spPr>
        <p:txBody>
          <a:bodyPr lIns="91184" tIns="45592" rIns="91184" bIns="45592" anchor="ctr"/>
          <a:lstStyle/>
          <a:p>
            <a:pPr defTabSz="911763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E2001A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62010" y="6590192"/>
            <a:ext cx="4741685" cy="142545"/>
          </a:xfrm>
          <a:prstGeom prst="rect">
            <a:avLst/>
          </a:prstGeom>
        </p:spPr>
        <p:txBody>
          <a:bodyPr lIns="91184" tIns="45592" rIns="91184" bIns="45592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822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6"/>
          </p:nvPr>
        </p:nvSpPr>
        <p:spPr>
          <a:xfrm>
            <a:off x="2293742" y="1143128"/>
            <a:ext cx="5418559" cy="849038"/>
          </a:xfrm>
        </p:spPr>
        <p:txBody>
          <a:bodyPr>
            <a:normAutofit/>
          </a:bodyPr>
          <a:lstStyle>
            <a:lvl1pPr>
              <a:buNone/>
              <a:defRPr sz="53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872333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65" y="2971825"/>
            <a:ext cx="6404601" cy="2938978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969258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748044" y="6601723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4C878A92-5CA2-457F-99A7-05EAE2C9A935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201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rouge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6"/>
            <a:ext cx="9144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logo_froug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3001A"/>
              </a:clrFrom>
              <a:clrTo>
                <a:srgbClr val="E300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5082" y="424759"/>
            <a:ext cx="1162005" cy="120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62010" y="6590192"/>
            <a:ext cx="4741685" cy="142545"/>
          </a:xfrm>
          <a:prstGeom prst="rect">
            <a:avLst/>
          </a:prstGeom>
        </p:spPr>
        <p:txBody>
          <a:bodyPr lIns="91184" tIns="45592" rIns="91184" bIns="45592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822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555347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143132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65" y="2318720"/>
            <a:ext cx="6404601" cy="378801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58" y="6601707"/>
            <a:ext cx="4710463" cy="13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TITLE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23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D5883089-9753-46C0-8D9E-19CF17E5B8C7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263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rouge _ sans puce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6"/>
            <a:ext cx="9144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7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62010" y="6590192"/>
            <a:ext cx="4741685" cy="142545"/>
          </a:xfrm>
          <a:prstGeom prst="rect">
            <a:avLst/>
          </a:prstGeom>
        </p:spPr>
        <p:txBody>
          <a:bodyPr lIns="91184" tIns="45592" rIns="91184" bIns="45592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822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1195185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741710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65" y="2971825"/>
            <a:ext cx="6404601" cy="3134910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58" y="6601707"/>
            <a:ext cx="4710463" cy="13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TITLE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23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7241D84-3140-4D6C-97BA-ED61731A5BC3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6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puc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098" y="424756"/>
            <a:ext cx="1107705" cy="10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logo_fdblan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020" y="5465666"/>
            <a:ext cx="1085986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62010" y="6590192"/>
            <a:ext cx="4741685" cy="142545"/>
          </a:xfrm>
          <a:prstGeom prst="rect">
            <a:avLst/>
          </a:prstGeom>
        </p:spPr>
        <p:txBody>
          <a:bodyPr lIns="91184" tIns="45592" rIns="91184" bIns="45592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822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555347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143132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65" y="2318720"/>
            <a:ext cx="6404601" cy="378801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rgbClr val="1A171B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58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23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24C9D04F-6F56-4E32-8FCE-55723F87002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1422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 _ sans puce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 descr="logo_fdblan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020" y="5465666"/>
            <a:ext cx="1085986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7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62010" y="6590192"/>
            <a:ext cx="4741685" cy="142545"/>
          </a:xfrm>
          <a:prstGeom prst="rect">
            <a:avLst/>
          </a:prstGeom>
        </p:spPr>
        <p:txBody>
          <a:bodyPr lIns="91184" tIns="45592" rIns="91184" bIns="45592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822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1195185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741710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65" y="2971825"/>
            <a:ext cx="6404601" cy="3200221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rgbClr val="1A171B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58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23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8CB74548-49F1-4565-ADE8-A59DFC0A70F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02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730D-1389-4E56-9A8B-78184729A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BE36-D32D-4B6F-9312-A6AC8B4EE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622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IMF-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42"/>
            <a:ext cx="9144000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puce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540" y="714165"/>
            <a:ext cx="1107705" cy="10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46627" y="816395"/>
            <a:ext cx="5664773" cy="1045330"/>
          </a:xfrm>
          <a:prstGeom prst="rect">
            <a:avLst/>
          </a:prstGeom>
        </p:spPr>
        <p:txBody>
          <a:bodyPr lIns="91184" tIns="45592" rIns="91184" bIns="45592" anchor="ctr"/>
          <a:lstStyle/>
          <a:p>
            <a:pPr defTabSz="911763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1A171B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Connecteur droit 10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262010" y="6590192"/>
            <a:ext cx="4741685" cy="142545"/>
          </a:xfrm>
          <a:prstGeom prst="rect">
            <a:avLst/>
          </a:prstGeom>
        </p:spPr>
        <p:txBody>
          <a:bodyPr lIns="91184" tIns="45592" rIns="91184" bIns="45592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822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3273" y="1012521"/>
            <a:ext cx="5972730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1493273" y="1534993"/>
            <a:ext cx="5972730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938269" y="2514650"/>
            <a:ext cx="5973579" cy="2742530"/>
          </a:xfrm>
        </p:spPr>
        <p:txBody>
          <a:bodyPr>
            <a:noAutofit/>
          </a:bodyPr>
          <a:lstStyle>
            <a:lvl1pPr marL="566471" indent="-566471" algn="l">
              <a:spcBef>
                <a:spcPts val="0"/>
              </a:spcBef>
              <a:buSzPct val="180000"/>
              <a:buFontTx/>
              <a:buBlip>
                <a:blip r:embed="rId5"/>
              </a:buBlip>
              <a:defRPr lang="fr-FR" sz="2100" b="0" smtClean="0">
                <a:solidFill>
                  <a:srgbClr val="221E1F"/>
                </a:solidFill>
                <a:ea typeface="Calibri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58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23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D85E4F0-55FD-4D74-8C8B-70F4D3B6E8EC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089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2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IMF-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917" y="1440"/>
            <a:ext cx="9144001" cy="68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46627" y="816395"/>
            <a:ext cx="5664773" cy="1045330"/>
          </a:xfrm>
          <a:prstGeom prst="rect">
            <a:avLst/>
          </a:prstGeom>
        </p:spPr>
        <p:txBody>
          <a:bodyPr lIns="91184" tIns="45592" rIns="91184" bIns="45592" anchor="ctr"/>
          <a:lstStyle/>
          <a:p>
            <a:pPr defTabSz="911763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1A171B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>
          <a:xfrm>
            <a:off x="262010" y="6629064"/>
            <a:ext cx="4741685" cy="142545"/>
          </a:xfrm>
          <a:prstGeom prst="rect">
            <a:avLst/>
          </a:prstGeom>
        </p:spPr>
        <p:txBody>
          <a:bodyPr lIns="91184" tIns="45592" rIns="91184" bIns="45592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822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70140" y="1077818"/>
            <a:ext cx="5973579" cy="2351183"/>
          </a:xfrm>
        </p:spPr>
        <p:txBody>
          <a:bodyPr>
            <a:noAutofit/>
          </a:bodyPr>
          <a:lstStyle>
            <a:lvl1pPr marL="566471" indent="-566471" algn="l">
              <a:spcBef>
                <a:spcPts val="0"/>
              </a:spcBef>
              <a:buSzPct val="180000"/>
              <a:buFontTx/>
              <a:buBlip>
                <a:blip r:embed="rId3"/>
              </a:buBlip>
              <a:defRPr lang="fr-FR" sz="2100" b="0" smtClean="0">
                <a:solidFill>
                  <a:srgbClr val="221E1F"/>
                </a:solidFill>
                <a:ea typeface="Calibri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21"/>
          </p:nvPr>
        </p:nvSpPr>
        <p:spPr>
          <a:xfrm>
            <a:off x="969258" y="6640598"/>
            <a:ext cx="4710463" cy="1310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22"/>
          </p:nvPr>
        </p:nvSpPr>
        <p:spPr>
          <a:xfrm>
            <a:off x="6748044" y="6640598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53DD9ED9-11DA-44CF-BB46-4BC4D764B6CF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97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3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IMF-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3102"/>
            <a:ext cx="9144000" cy="685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46627" y="816395"/>
            <a:ext cx="5664773" cy="1045330"/>
          </a:xfrm>
          <a:prstGeom prst="rect">
            <a:avLst/>
          </a:prstGeom>
        </p:spPr>
        <p:txBody>
          <a:bodyPr lIns="91184" tIns="45592" rIns="91184" bIns="45592" anchor="ctr"/>
          <a:lstStyle/>
          <a:p>
            <a:pPr defTabSz="911763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1A171B"/>
              </a:solidFill>
              <a:latin typeface="Arial" charset="0"/>
              <a:cs typeface="Arial" charset="0"/>
            </a:endParaRPr>
          </a:p>
        </p:txBody>
      </p:sp>
      <p:cxnSp>
        <p:nvCxnSpPr>
          <p:cNvPr id="6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62010" y="6590192"/>
            <a:ext cx="4741685" cy="142545"/>
          </a:xfrm>
          <a:prstGeom prst="rect">
            <a:avLst/>
          </a:prstGeom>
        </p:spPr>
        <p:txBody>
          <a:bodyPr lIns="91184" tIns="45592" rIns="91184" bIns="45592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822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70140" y="1077818"/>
            <a:ext cx="5973579" cy="2351183"/>
          </a:xfrm>
        </p:spPr>
        <p:txBody>
          <a:bodyPr>
            <a:noAutofit/>
          </a:bodyPr>
          <a:lstStyle>
            <a:lvl1pPr marL="566471" indent="-566471" algn="l">
              <a:spcBef>
                <a:spcPts val="0"/>
              </a:spcBef>
              <a:buSzPct val="180000"/>
              <a:buFontTx/>
              <a:buBlip>
                <a:blip r:embed="rId3"/>
              </a:buBlip>
              <a:defRPr lang="fr-FR" sz="2100" b="0" smtClean="0">
                <a:solidFill>
                  <a:srgbClr val="221E1F"/>
                </a:solidFill>
                <a:ea typeface="Calibri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21"/>
          </p:nvPr>
        </p:nvSpPr>
        <p:spPr>
          <a:xfrm>
            <a:off x="969258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22"/>
          </p:nvPr>
        </p:nvSpPr>
        <p:spPr>
          <a:xfrm>
            <a:off x="6748044" y="6601723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A2598EE5-5213-49C5-B5A1-9CE8E8A5327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692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uc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098" y="424756"/>
            <a:ext cx="1107705" cy="10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logo_fdblan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020" y="5465666"/>
            <a:ext cx="1085986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262010" y="6590192"/>
            <a:ext cx="4741685" cy="142545"/>
          </a:xfrm>
          <a:prstGeom prst="rect">
            <a:avLst/>
          </a:prstGeom>
        </p:spPr>
        <p:txBody>
          <a:bodyPr lIns="91184" tIns="45592" rIns="91184" bIns="45592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822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607389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153917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8"/>
          </p:nvPr>
        </p:nvSpPr>
        <p:spPr>
          <a:xfrm>
            <a:off x="1308550" y="2122787"/>
            <a:ext cx="6403307" cy="124090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1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buFont typeface="Arial" pitchFamily="34" charset="0"/>
              <a:buNone/>
              <a:defRPr/>
            </a:lvl3pPr>
            <a:lvl4pPr indent="0">
              <a:spcBef>
                <a:spcPts val="0"/>
              </a:spcBef>
              <a:buFont typeface="Arial" pitchFamily="34" charset="0"/>
              <a:buNone/>
              <a:defRPr/>
            </a:lvl4pPr>
            <a:lvl5pPr indent="0">
              <a:spcBef>
                <a:spcPts val="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Espace réservé du graphique 16"/>
          <p:cNvSpPr>
            <a:spLocks noGrp="1"/>
          </p:cNvSpPr>
          <p:nvPr>
            <p:ph type="chart" sz="quarter" idx="19"/>
          </p:nvPr>
        </p:nvSpPr>
        <p:spPr>
          <a:xfrm>
            <a:off x="1308550" y="3298378"/>
            <a:ext cx="6403307" cy="3069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fr-FR" noProof="0" dirty="0" smtClean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2"/>
          </p:nvPr>
        </p:nvSpPr>
        <p:spPr>
          <a:xfrm>
            <a:off x="1308613" y="2645294"/>
            <a:ext cx="6403244" cy="653085"/>
          </a:xfrm>
        </p:spPr>
        <p:txBody>
          <a:bodyPr/>
          <a:lstStyle>
            <a:lvl1pPr marL="0">
              <a:lnSpc>
                <a:spcPts val="1927"/>
              </a:lnSpc>
              <a:spcBef>
                <a:spcPts val="0"/>
              </a:spcBef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23"/>
          </p:nvPr>
        </p:nvSpPr>
        <p:spPr>
          <a:xfrm>
            <a:off x="969258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24"/>
          </p:nvPr>
        </p:nvSpPr>
        <p:spPr>
          <a:xfrm>
            <a:off x="6748044" y="6601723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C03AD923-C8C7-468E-9AD6-E97A0611BBF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065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s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 descr="IMF-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56"/>
            <a:ext cx="9144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8" descr="logo_fdnoir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6474" y="5258327"/>
            <a:ext cx="1020827" cy="111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323084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262010" y="6590192"/>
            <a:ext cx="4741685" cy="142545"/>
          </a:xfrm>
          <a:prstGeom prst="rect">
            <a:avLst/>
          </a:prstGeom>
        </p:spPr>
        <p:txBody>
          <a:bodyPr lIns="91184" tIns="45592" rIns="91184" bIns="45592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1822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2553" y="1208453"/>
            <a:ext cx="3509749" cy="666375"/>
          </a:xfrm>
        </p:spPr>
        <p:txBody>
          <a:bodyPr/>
          <a:lstStyle>
            <a:lvl1pPr algn="l">
              <a:defRPr sz="5300" b="1">
                <a:solidFill>
                  <a:srgbClr val="E2001A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4202553" y="1796234"/>
            <a:ext cx="350974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8"/>
          </p:nvPr>
        </p:nvSpPr>
        <p:spPr>
          <a:xfrm>
            <a:off x="4140978" y="3037136"/>
            <a:ext cx="3570878" cy="39186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1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buFont typeface="Arial" pitchFamily="34" charset="0"/>
              <a:buNone/>
              <a:defRPr/>
            </a:lvl3pPr>
            <a:lvl4pPr indent="0">
              <a:spcBef>
                <a:spcPts val="0"/>
              </a:spcBef>
              <a:buFont typeface="Arial" pitchFamily="34" charset="0"/>
              <a:buNone/>
              <a:defRPr/>
            </a:lvl4pPr>
            <a:lvl5pPr indent="0">
              <a:spcBef>
                <a:spcPts val="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4140336" y="3494311"/>
            <a:ext cx="3571981" cy="2024630"/>
          </a:xfrm>
        </p:spPr>
        <p:txBody>
          <a:bodyPr/>
          <a:lstStyle>
            <a:lvl1pPr marL="0" indent="0">
              <a:lnSpc>
                <a:spcPts val="1927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3pPr>
            <a:lvl4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25"/>
          </p:nvPr>
        </p:nvSpPr>
        <p:spPr>
          <a:xfrm>
            <a:off x="969258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26"/>
          </p:nvPr>
        </p:nvSpPr>
        <p:spPr>
          <a:xfrm>
            <a:off x="6748044" y="6601723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8DDA3DB-1A81-466A-9833-EF7D00D3012B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526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uce_intr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9850" y="2776029"/>
            <a:ext cx="1650698" cy="146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40980" y="2710584"/>
            <a:ext cx="4556515" cy="1154559"/>
          </a:xfrm>
        </p:spPr>
        <p:txBody>
          <a:bodyPr anchor="t"/>
          <a:lstStyle>
            <a:lvl1pPr algn="l">
              <a:defRPr sz="7000" b="1">
                <a:solidFill>
                  <a:srgbClr val="E2001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40978" y="3690244"/>
            <a:ext cx="4556516" cy="1752600"/>
          </a:xfrm>
        </p:spPr>
        <p:txBody>
          <a:bodyPr>
            <a:normAutofit/>
          </a:bodyPr>
          <a:lstStyle>
            <a:lvl1pPr marL="0" indent="0" algn="l">
              <a:buNone/>
              <a:defRPr sz="5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5494680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pu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12" y="293729"/>
            <a:ext cx="1096846" cy="103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pour une image 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7998" y="274639"/>
            <a:ext cx="7008803" cy="1143000"/>
          </a:xfrm>
        </p:spPr>
        <p:txBody>
          <a:bodyPr/>
          <a:lstStyle>
            <a:lvl1pPr algn="l">
              <a:defRPr sz="5300" b="1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1677998" y="1208440"/>
            <a:ext cx="7019497" cy="1752600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94011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puc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7299" y="489550"/>
            <a:ext cx="1096846" cy="103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294145" y="1012215"/>
            <a:ext cx="5417712" cy="1143240"/>
          </a:xfrm>
          <a:prstGeom prst="rect">
            <a:avLst/>
          </a:prstGeom>
        </p:spPr>
        <p:txBody>
          <a:bodyPr lIns="91408" tIns="45704" rIns="91408" bIns="45704" anchor="ctr"/>
          <a:lstStyle/>
          <a:p>
            <a:pPr defTabSz="914018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E2001A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Connecteur droit 9"/>
          <p:cNvCxnSpPr/>
          <p:nvPr/>
        </p:nvCxnSpPr>
        <p:spPr>
          <a:xfrm>
            <a:off x="323082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261996" y="6590189"/>
            <a:ext cx="4741685" cy="142545"/>
          </a:xfrm>
          <a:prstGeom prst="rect">
            <a:avLst/>
          </a:prstGeom>
        </p:spPr>
        <p:txBody>
          <a:bodyPr lIns="91408" tIns="45704" rIns="91408" bIns="45704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4077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6"/>
          </p:nvPr>
        </p:nvSpPr>
        <p:spPr>
          <a:xfrm>
            <a:off x="2293742" y="490021"/>
            <a:ext cx="5418559" cy="849038"/>
          </a:xfrm>
        </p:spPr>
        <p:txBody>
          <a:bodyPr>
            <a:normAutofit/>
          </a:bodyPr>
          <a:lstStyle>
            <a:lvl1pPr>
              <a:buNone/>
              <a:defRPr sz="53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273749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51" y="2318720"/>
            <a:ext cx="6404601" cy="385332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969244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748044" y="6601709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C07E623-3BAC-4BC4-9E5D-E774531D90B3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370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 _ sans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294145" y="1012215"/>
            <a:ext cx="5417712" cy="1143240"/>
          </a:xfrm>
          <a:prstGeom prst="rect">
            <a:avLst/>
          </a:prstGeom>
        </p:spPr>
        <p:txBody>
          <a:bodyPr lIns="91408" tIns="45704" rIns="91408" bIns="45704" anchor="ctr"/>
          <a:lstStyle/>
          <a:p>
            <a:pPr defTabSz="914018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E2001A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Connecteur droit 8"/>
          <p:cNvCxnSpPr/>
          <p:nvPr/>
        </p:nvCxnSpPr>
        <p:spPr>
          <a:xfrm>
            <a:off x="323082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61996" y="6590189"/>
            <a:ext cx="4741685" cy="142545"/>
          </a:xfrm>
          <a:prstGeom prst="rect">
            <a:avLst/>
          </a:prstGeom>
        </p:spPr>
        <p:txBody>
          <a:bodyPr lIns="91408" tIns="45704" rIns="91408" bIns="45704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4077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6"/>
          </p:nvPr>
        </p:nvSpPr>
        <p:spPr>
          <a:xfrm>
            <a:off x="2293742" y="1143128"/>
            <a:ext cx="5418559" cy="849038"/>
          </a:xfrm>
        </p:spPr>
        <p:txBody>
          <a:bodyPr>
            <a:normAutofit/>
          </a:bodyPr>
          <a:lstStyle>
            <a:lvl1pPr>
              <a:buNone/>
              <a:defRPr sz="53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872333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51" y="2971825"/>
            <a:ext cx="6404601" cy="2938978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969244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748044" y="6601709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4C878A92-5CA2-457F-99A7-05EAE2C9A935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788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rouge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2"/>
            <a:ext cx="9144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logo_froug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3001A"/>
              </a:clrFrom>
              <a:clrTo>
                <a:srgbClr val="E300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5082" y="424757"/>
            <a:ext cx="1162005" cy="120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8"/>
          <p:cNvCxnSpPr/>
          <p:nvPr/>
        </p:nvCxnSpPr>
        <p:spPr>
          <a:xfrm>
            <a:off x="323082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61996" y="6590189"/>
            <a:ext cx="4741685" cy="142545"/>
          </a:xfrm>
          <a:prstGeom prst="rect">
            <a:avLst/>
          </a:prstGeom>
        </p:spPr>
        <p:txBody>
          <a:bodyPr lIns="91408" tIns="45704" rIns="91408" bIns="45704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4077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555333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143129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51" y="2318720"/>
            <a:ext cx="6404601" cy="378801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44" y="6601707"/>
            <a:ext cx="4710463" cy="13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TITLE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09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D5883089-9753-46C0-8D9E-19CF17E5B8C7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9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730D-1389-4E56-9A8B-78184729A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BE36-D32D-4B6F-9312-A6AC8B4EE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514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rouge _ sans puce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2"/>
            <a:ext cx="9144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7"/>
          <p:cNvCxnSpPr/>
          <p:nvPr/>
        </p:nvCxnSpPr>
        <p:spPr>
          <a:xfrm>
            <a:off x="323082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61996" y="6590189"/>
            <a:ext cx="4741685" cy="142545"/>
          </a:xfrm>
          <a:prstGeom prst="rect">
            <a:avLst/>
          </a:prstGeom>
        </p:spPr>
        <p:txBody>
          <a:bodyPr lIns="91408" tIns="45704" rIns="91408" bIns="45704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4077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1195171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741710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51" y="2971825"/>
            <a:ext cx="6404601" cy="3134910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44" y="6601707"/>
            <a:ext cx="4710463" cy="13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TITLE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09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7241D84-3140-4D6C-97BA-ED61731A5BC3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194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puc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084" y="424756"/>
            <a:ext cx="1107705" cy="10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logo_fdblan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020" y="5465666"/>
            <a:ext cx="1085986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8"/>
          <p:cNvCxnSpPr/>
          <p:nvPr/>
        </p:nvCxnSpPr>
        <p:spPr>
          <a:xfrm>
            <a:off x="323082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61996" y="6590189"/>
            <a:ext cx="4741685" cy="142545"/>
          </a:xfrm>
          <a:prstGeom prst="rect">
            <a:avLst/>
          </a:prstGeom>
        </p:spPr>
        <p:txBody>
          <a:bodyPr lIns="91408" tIns="45704" rIns="91408" bIns="45704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4077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555333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143129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51" y="2318720"/>
            <a:ext cx="6404601" cy="378801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rgbClr val="1A171B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44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09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24C9D04F-6F56-4E32-8FCE-55723F87002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565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 _ sans puce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 descr="logo_fdblan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020" y="5465666"/>
            <a:ext cx="1085986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7"/>
          <p:cNvCxnSpPr/>
          <p:nvPr/>
        </p:nvCxnSpPr>
        <p:spPr>
          <a:xfrm>
            <a:off x="323082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61996" y="6590189"/>
            <a:ext cx="4741685" cy="142545"/>
          </a:xfrm>
          <a:prstGeom prst="rect">
            <a:avLst/>
          </a:prstGeom>
        </p:spPr>
        <p:txBody>
          <a:bodyPr lIns="91408" tIns="45704" rIns="91408" bIns="45704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4077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1195171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741710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08551" y="2971825"/>
            <a:ext cx="6404601" cy="3200221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800">
                <a:solidFill>
                  <a:srgbClr val="1A171B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44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09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8CB74548-49F1-4565-ADE8-A59DFC0A70F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1154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IMF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IMF-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42"/>
            <a:ext cx="9144000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puce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526" y="714165"/>
            <a:ext cx="1107705" cy="10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46613" y="816395"/>
            <a:ext cx="5664773" cy="1045330"/>
          </a:xfrm>
          <a:prstGeom prst="rect">
            <a:avLst/>
          </a:prstGeom>
        </p:spPr>
        <p:txBody>
          <a:bodyPr lIns="91408" tIns="45704" rIns="91408" bIns="45704" anchor="ctr"/>
          <a:lstStyle/>
          <a:p>
            <a:pPr defTabSz="914018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1A171B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Connecteur droit 10"/>
          <p:cNvCxnSpPr/>
          <p:nvPr/>
        </p:nvCxnSpPr>
        <p:spPr>
          <a:xfrm>
            <a:off x="323082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261996" y="6590189"/>
            <a:ext cx="4741685" cy="142545"/>
          </a:xfrm>
          <a:prstGeom prst="rect">
            <a:avLst/>
          </a:prstGeom>
        </p:spPr>
        <p:txBody>
          <a:bodyPr lIns="91408" tIns="45704" rIns="91408" bIns="45704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4077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3273" y="1012507"/>
            <a:ext cx="5972730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1493273" y="1534993"/>
            <a:ext cx="5972730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938255" y="2514650"/>
            <a:ext cx="5973579" cy="2742530"/>
          </a:xfrm>
        </p:spPr>
        <p:txBody>
          <a:bodyPr>
            <a:noAutofit/>
          </a:bodyPr>
          <a:lstStyle>
            <a:lvl1pPr marL="567872" indent="-567872" algn="l">
              <a:spcBef>
                <a:spcPts val="0"/>
              </a:spcBef>
              <a:buSzPct val="180000"/>
              <a:buFontTx/>
              <a:buBlip>
                <a:blip r:embed="rId5"/>
              </a:buBlip>
              <a:defRPr lang="fr-FR" sz="2100" b="0" smtClean="0">
                <a:solidFill>
                  <a:srgbClr val="221E1F"/>
                </a:solidFill>
                <a:ea typeface="Calibri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969244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748044" y="6601709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D85E4F0-55FD-4D74-8C8B-70F4D3B6E8EC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40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2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IMF-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931" y="1440"/>
            <a:ext cx="9144001" cy="68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46613" y="816395"/>
            <a:ext cx="5664773" cy="1045330"/>
          </a:xfrm>
          <a:prstGeom prst="rect">
            <a:avLst/>
          </a:prstGeom>
        </p:spPr>
        <p:txBody>
          <a:bodyPr lIns="91408" tIns="45704" rIns="91408" bIns="45704" anchor="ctr"/>
          <a:lstStyle/>
          <a:p>
            <a:pPr defTabSz="914018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1A171B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>
          <a:xfrm>
            <a:off x="261996" y="6629064"/>
            <a:ext cx="4741685" cy="142545"/>
          </a:xfrm>
          <a:prstGeom prst="rect">
            <a:avLst/>
          </a:prstGeom>
        </p:spPr>
        <p:txBody>
          <a:bodyPr lIns="91408" tIns="45704" rIns="91408" bIns="45704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4077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70126" y="1077818"/>
            <a:ext cx="5973579" cy="2351183"/>
          </a:xfrm>
        </p:spPr>
        <p:txBody>
          <a:bodyPr>
            <a:noAutofit/>
          </a:bodyPr>
          <a:lstStyle>
            <a:lvl1pPr marL="567872" indent="-567872" algn="l">
              <a:spcBef>
                <a:spcPts val="0"/>
              </a:spcBef>
              <a:buSzPct val="180000"/>
              <a:buFontTx/>
              <a:buBlip>
                <a:blip r:embed="rId3"/>
              </a:buBlip>
              <a:defRPr lang="fr-FR" sz="2100" b="0" smtClean="0">
                <a:solidFill>
                  <a:srgbClr val="221E1F"/>
                </a:solidFill>
                <a:ea typeface="Calibri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21"/>
          </p:nvPr>
        </p:nvSpPr>
        <p:spPr>
          <a:xfrm>
            <a:off x="969244" y="6640584"/>
            <a:ext cx="4710463" cy="1310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22"/>
          </p:nvPr>
        </p:nvSpPr>
        <p:spPr>
          <a:xfrm>
            <a:off x="6748044" y="6640584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53DD9ED9-11DA-44CF-BB46-4BC4D764B6CF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727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3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IMF-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3116"/>
            <a:ext cx="9144000" cy="685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46613" y="816395"/>
            <a:ext cx="5664773" cy="1045330"/>
          </a:xfrm>
          <a:prstGeom prst="rect">
            <a:avLst/>
          </a:prstGeom>
        </p:spPr>
        <p:txBody>
          <a:bodyPr lIns="91408" tIns="45704" rIns="91408" bIns="45704" anchor="ctr"/>
          <a:lstStyle/>
          <a:p>
            <a:pPr defTabSz="914018" fontAlgn="base">
              <a:spcBef>
                <a:spcPct val="0"/>
              </a:spcBef>
              <a:spcAft>
                <a:spcPct val="0"/>
              </a:spcAft>
            </a:pPr>
            <a:endParaRPr lang="en-US" sz="5300" b="1">
              <a:solidFill>
                <a:srgbClr val="1A171B"/>
              </a:solidFill>
              <a:latin typeface="Arial" charset="0"/>
              <a:cs typeface="Arial" charset="0"/>
            </a:endParaRPr>
          </a:p>
        </p:txBody>
      </p:sp>
      <p:cxnSp>
        <p:nvCxnSpPr>
          <p:cNvPr id="6" name="Connecteur droit 8"/>
          <p:cNvCxnSpPr/>
          <p:nvPr/>
        </p:nvCxnSpPr>
        <p:spPr>
          <a:xfrm>
            <a:off x="323082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61996" y="6590189"/>
            <a:ext cx="4741685" cy="142545"/>
          </a:xfrm>
          <a:prstGeom prst="rect">
            <a:avLst/>
          </a:prstGeom>
        </p:spPr>
        <p:txBody>
          <a:bodyPr lIns="91408" tIns="45704" rIns="91408" bIns="45704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4077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1370126" y="1077818"/>
            <a:ext cx="5973579" cy="2351183"/>
          </a:xfrm>
        </p:spPr>
        <p:txBody>
          <a:bodyPr>
            <a:noAutofit/>
          </a:bodyPr>
          <a:lstStyle>
            <a:lvl1pPr marL="567872" indent="-567872" algn="l">
              <a:spcBef>
                <a:spcPts val="0"/>
              </a:spcBef>
              <a:buSzPct val="180000"/>
              <a:buFontTx/>
              <a:buBlip>
                <a:blip r:embed="rId3"/>
              </a:buBlip>
              <a:defRPr lang="fr-FR" sz="2100" b="0" smtClean="0">
                <a:solidFill>
                  <a:srgbClr val="221E1F"/>
                </a:solidFill>
                <a:ea typeface="Calibri"/>
              </a:defRPr>
            </a:lvl1pPr>
            <a:lvl2pPr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21"/>
          </p:nvPr>
        </p:nvSpPr>
        <p:spPr>
          <a:xfrm>
            <a:off x="969244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22"/>
          </p:nvPr>
        </p:nvSpPr>
        <p:spPr>
          <a:xfrm>
            <a:off x="6748044" y="6601709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A2598EE5-5213-49C5-B5A1-9CE8E8A5327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784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uc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084" y="424756"/>
            <a:ext cx="1107705" cy="10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logo_fdblan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020" y="5465666"/>
            <a:ext cx="1085986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323082" y="6536913"/>
            <a:ext cx="849783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261996" y="6590189"/>
            <a:ext cx="4741685" cy="142545"/>
          </a:xfrm>
          <a:prstGeom prst="rect">
            <a:avLst/>
          </a:prstGeom>
        </p:spPr>
        <p:txBody>
          <a:bodyPr lIns="91408" tIns="45704" rIns="91408" bIns="45704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4077">
              <a:defRPr/>
            </a:pPr>
            <a:r>
              <a:rPr b="0" dirty="0" err="1">
                <a:solidFill>
                  <a:prstClr val="black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black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3742" y="607375"/>
            <a:ext cx="5418559" cy="666375"/>
          </a:xfrm>
        </p:spPr>
        <p:txBody>
          <a:bodyPr/>
          <a:lstStyle>
            <a:lvl1pPr algn="l">
              <a:defRPr sz="5300" b="1">
                <a:solidFill>
                  <a:srgbClr val="1A171B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2293742" y="1153916"/>
            <a:ext cx="541855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8"/>
          </p:nvPr>
        </p:nvSpPr>
        <p:spPr>
          <a:xfrm>
            <a:off x="1308550" y="2122787"/>
            <a:ext cx="6403307" cy="124090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1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buFont typeface="Arial" pitchFamily="34" charset="0"/>
              <a:buNone/>
              <a:defRPr/>
            </a:lvl3pPr>
            <a:lvl4pPr indent="0">
              <a:spcBef>
                <a:spcPts val="0"/>
              </a:spcBef>
              <a:buFont typeface="Arial" pitchFamily="34" charset="0"/>
              <a:buNone/>
              <a:defRPr/>
            </a:lvl4pPr>
            <a:lvl5pPr indent="0">
              <a:spcBef>
                <a:spcPts val="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Espace réservé du graphique 16"/>
          <p:cNvSpPr>
            <a:spLocks noGrp="1"/>
          </p:cNvSpPr>
          <p:nvPr>
            <p:ph type="chart" sz="quarter" idx="19"/>
          </p:nvPr>
        </p:nvSpPr>
        <p:spPr>
          <a:xfrm>
            <a:off x="1308550" y="3298378"/>
            <a:ext cx="6403307" cy="3069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fr-FR" noProof="0" dirty="0" smtClean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2"/>
          </p:nvPr>
        </p:nvSpPr>
        <p:spPr>
          <a:xfrm>
            <a:off x="1308613" y="2645294"/>
            <a:ext cx="6403244" cy="653085"/>
          </a:xfrm>
        </p:spPr>
        <p:txBody>
          <a:bodyPr/>
          <a:lstStyle>
            <a:lvl1pPr marL="0">
              <a:lnSpc>
                <a:spcPts val="1927"/>
              </a:lnSpc>
              <a:spcBef>
                <a:spcPts val="0"/>
              </a:spcBef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23"/>
          </p:nvPr>
        </p:nvSpPr>
        <p:spPr>
          <a:xfrm>
            <a:off x="969244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24"/>
          </p:nvPr>
        </p:nvSpPr>
        <p:spPr>
          <a:xfrm>
            <a:off x="6748044" y="6601709"/>
            <a:ext cx="2133962" cy="158383"/>
          </a:xfrm>
        </p:spPr>
        <p:txBody>
          <a:bodyPr/>
          <a:lstStyle>
            <a:lvl1pPr>
              <a:defRPr>
                <a:solidFill>
                  <a:srgbClr val="1A171B"/>
                </a:solidFill>
              </a:defRPr>
            </a:lvl1pPr>
          </a:lstStyle>
          <a:p>
            <a:fld id="{C03AD923-C8C7-468E-9AD6-E97A0611BBF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0771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s">
    <p:bg>
      <p:bgPr>
        <a:solidFill>
          <a:srgbClr val="E2001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 descr="IMF-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42"/>
            <a:ext cx="914400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8" descr="logo_fdnoir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6474" y="5258327"/>
            <a:ext cx="1020827" cy="111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323082" y="6536913"/>
            <a:ext cx="849783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261996" y="6590189"/>
            <a:ext cx="4741685" cy="142545"/>
          </a:xfrm>
          <a:prstGeom prst="rect">
            <a:avLst/>
          </a:prstGeom>
        </p:spPr>
        <p:txBody>
          <a:bodyPr lIns="91408" tIns="45704" rIns="91408" bIns="45704" anchor="ctr"/>
          <a:lstStyle>
            <a:lvl1pPr algn="l">
              <a:defRPr lang="fr-FR" sz="800" b="1" smtClean="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defTabSz="914077">
              <a:defRPr/>
            </a:pPr>
            <a:r>
              <a:rPr b="0" dirty="0" err="1">
                <a:solidFill>
                  <a:prstClr val="white"/>
                </a:solidFill>
                <a:cs typeface="Arial" charset="0"/>
              </a:rPr>
              <a:t>Industri</a:t>
            </a:r>
            <a:r>
              <a:rPr b="0" dirty="0">
                <a:solidFill>
                  <a:prstClr val="white"/>
                </a:solidFill>
                <a:cs typeface="Arial" charset="0"/>
              </a:rPr>
              <a:t> ALL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2553" y="1208439"/>
            <a:ext cx="3509749" cy="666375"/>
          </a:xfrm>
        </p:spPr>
        <p:txBody>
          <a:bodyPr/>
          <a:lstStyle>
            <a:lvl1pPr algn="l">
              <a:defRPr sz="5300" b="1">
                <a:solidFill>
                  <a:srgbClr val="E2001A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4202553" y="1796234"/>
            <a:ext cx="3509749" cy="9035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8"/>
          </p:nvPr>
        </p:nvSpPr>
        <p:spPr>
          <a:xfrm>
            <a:off x="4140978" y="3037136"/>
            <a:ext cx="3570878" cy="39186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100" b="1">
                <a:solidFill>
                  <a:srgbClr val="E2001A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indent="0">
              <a:spcBef>
                <a:spcPts val="0"/>
              </a:spcBef>
              <a:buFont typeface="Arial" pitchFamily="34" charset="0"/>
              <a:buNone/>
              <a:defRPr/>
            </a:lvl3pPr>
            <a:lvl4pPr indent="0">
              <a:spcBef>
                <a:spcPts val="0"/>
              </a:spcBef>
              <a:buFont typeface="Arial" pitchFamily="34" charset="0"/>
              <a:buNone/>
              <a:defRPr/>
            </a:lvl4pPr>
            <a:lvl5pPr indent="0">
              <a:spcBef>
                <a:spcPts val="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4140322" y="3494311"/>
            <a:ext cx="3571981" cy="2024630"/>
          </a:xfrm>
        </p:spPr>
        <p:txBody>
          <a:bodyPr/>
          <a:lstStyle>
            <a:lvl1pPr marL="0" indent="0">
              <a:lnSpc>
                <a:spcPts val="1927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3pPr>
            <a:lvl4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25"/>
          </p:nvPr>
        </p:nvSpPr>
        <p:spPr>
          <a:xfrm>
            <a:off x="969244" y="6601707"/>
            <a:ext cx="4710463" cy="1310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26"/>
          </p:nvPr>
        </p:nvSpPr>
        <p:spPr>
          <a:xfrm>
            <a:off x="6748044" y="6601709"/>
            <a:ext cx="2133962" cy="158383"/>
          </a:xfrm>
        </p:spPr>
        <p:txBody>
          <a:bodyPr/>
          <a:lstStyle>
            <a:lvl1pPr>
              <a:defRPr/>
            </a:lvl1pPr>
          </a:lstStyle>
          <a:p>
            <a:fld id="{A8DDA3DB-1A81-466A-9833-EF7D00D3012B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5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867" indent="0">
              <a:buNone/>
              <a:defRPr sz="1200"/>
            </a:lvl2pPr>
            <a:lvl3pPr marL="909731" indent="0">
              <a:buNone/>
              <a:defRPr sz="1000"/>
            </a:lvl3pPr>
            <a:lvl4pPr marL="1364599" indent="0">
              <a:buNone/>
              <a:defRPr sz="900"/>
            </a:lvl4pPr>
            <a:lvl5pPr marL="1819467" indent="0">
              <a:buNone/>
              <a:defRPr sz="900"/>
            </a:lvl5pPr>
            <a:lvl6pPr marL="2274330" indent="0">
              <a:buNone/>
              <a:defRPr sz="900"/>
            </a:lvl6pPr>
            <a:lvl7pPr marL="2729194" indent="0">
              <a:buNone/>
              <a:defRPr sz="900"/>
            </a:lvl7pPr>
            <a:lvl8pPr marL="3184065" indent="0">
              <a:buNone/>
              <a:defRPr sz="900"/>
            </a:lvl8pPr>
            <a:lvl9pPr marL="36389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730D-1389-4E56-9A8B-78184729A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BE36-D32D-4B6F-9312-A6AC8B4EE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6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867" indent="0">
              <a:buNone/>
              <a:defRPr sz="2800"/>
            </a:lvl2pPr>
            <a:lvl3pPr marL="909731" indent="0">
              <a:buNone/>
              <a:defRPr sz="2400"/>
            </a:lvl3pPr>
            <a:lvl4pPr marL="1364599" indent="0">
              <a:buNone/>
              <a:defRPr sz="2000"/>
            </a:lvl4pPr>
            <a:lvl5pPr marL="1819467" indent="0">
              <a:buNone/>
              <a:defRPr sz="2000"/>
            </a:lvl5pPr>
            <a:lvl6pPr marL="2274330" indent="0">
              <a:buNone/>
              <a:defRPr sz="2000"/>
            </a:lvl6pPr>
            <a:lvl7pPr marL="2729194" indent="0">
              <a:buNone/>
              <a:defRPr sz="2000"/>
            </a:lvl7pPr>
            <a:lvl8pPr marL="3184065" indent="0">
              <a:buNone/>
              <a:defRPr sz="2000"/>
            </a:lvl8pPr>
            <a:lvl9pPr marL="363892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867" indent="0">
              <a:buNone/>
              <a:defRPr sz="1200"/>
            </a:lvl2pPr>
            <a:lvl3pPr marL="909731" indent="0">
              <a:buNone/>
              <a:defRPr sz="1000"/>
            </a:lvl3pPr>
            <a:lvl4pPr marL="1364599" indent="0">
              <a:buNone/>
              <a:defRPr sz="900"/>
            </a:lvl4pPr>
            <a:lvl5pPr marL="1819467" indent="0">
              <a:buNone/>
              <a:defRPr sz="900"/>
            </a:lvl5pPr>
            <a:lvl6pPr marL="2274330" indent="0">
              <a:buNone/>
              <a:defRPr sz="900"/>
            </a:lvl6pPr>
            <a:lvl7pPr marL="2729194" indent="0">
              <a:buNone/>
              <a:defRPr sz="900"/>
            </a:lvl7pPr>
            <a:lvl8pPr marL="3184065" indent="0">
              <a:buNone/>
              <a:defRPr sz="900"/>
            </a:lvl8pPr>
            <a:lvl9pPr marL="36389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730D-1389-4E56-9A8B-78184729A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BE36-D32D-4B6F-9312-A6AC8B4EE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1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976" tIns="45488" rIns="90976" bIns="454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0976" tIns="45488" rIns="90976" bIns="454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79"/>
            <a:ext cx="2133600" cy="365125"/>
          </a:xfrm>
          <a:prstGeom prst="rect">
            <a:avLst/>
          </a:prstGeom>
        </p:spPr>
        <p:txBody>
          <a:bodyPr vert="horz" lIns="90976" tIns="45488" rIns="90976" bIns="454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731"/>
            <a:fld id="{8E62730D-1389-4E56-9A8B-78184729A4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09731"/>
              <a:t>11/2/2015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79"/>
            <a:ext cx="2895600" cy="365125"/>
          </a:xfrm>
          <a:prstGeom prst="rect">
            <a:avLst/>
          </a:prstGeom>
        </p:spPr>
        <p:txBody>
          <a:bodyPr vert="horz" lIns="90976" tIns="45488" rIns="90976" bIns="454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731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0976" tIns="45488" rIns="90976" bIns="454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731"/>
            <a:fld id="{A218BE36-D32D-4B6F-9312-A6AC8B4EE9FD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0973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0973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147" indent="-341147" algn="l" defTabSz="90973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158" indent="-284298" algn="l" defTabSz="90973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165" indent="-227432" algn="l" defTabSz="9097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033" indent="-227432" algn="l" defTabSz="90973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897" indent="-227432" algn="l" defTabSz="90973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766" indent="-227432" algn="l" defTabSz="9097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631" indent="-227432" algn="l" defTabSz="9097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496" indent="-227432" algn="l" defTabSz="9097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367" indent="-227432" algn="l" defTabSz="9097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67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731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599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467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330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194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065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929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71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496" y="275017"/>
            <a:ext cx="8229057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40" tIns="45520" rIns="91040" bIns="455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title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496" y="1599673"/>
            <a:ext cx="8229057" cy="45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69267" y="6564272"/>
            <a:ext cx="4710463" cy="129586"/>
          </a:xfrm>
          <a:prstGeom prst="rect">
            <a:avLst/>
          </a:prstGeom>
        </p:spPr>
        <p:txBody>
          <a:bodyPr vert="horz" lIns="91040" tIns="45520" rIns="91040" bIns="45520" rtlCol="0" anchor="ctr"/>
          <a:lstStyle>
            <a:lvl1pPr algn="l" defTabSz="910373" fontAlgn="auto">
              <a:spcBef>
                <a:spcPts val="0"/>
              </a:spcBef>
              <a:spcAft>
                <a:spcPts val="0"/>
              </a:spcAft>
              <a:defRPr sz="700" cap="all" baseline="0">
                <a:solidFill>
                  <a:srgbClr val="E2001A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48044" y="6564295"/>
            <a:ext cx="2133962" cy="156943"/>
          </a:xfrm>
          <a:prstGeom prst="rect">
            <a:avLst/>
          </a:prstGeom>
        </p:spPr>
        <p:txBody>
          <a:bodyPr vert="horz" wrap="square" lIns="91040" tIns="45520" rIns="91040" bIns="4552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defTabSz="910314" fontAlgn="base">
              <a:spcBef>
                <a:spcPct val="0"/>
              </a:spcBef>
              <a:spcAft>
                <a:spcPct val="0"/>
              </a:spcAft>
            </a:pPr>
            <a:fld id="{FFECEF43-9FDB-42BB-AA83-F207000CD9CB}" type="slidenum">
              <a:rPr lang="fr-FR" smtClean="0">
                <a:solidFill>
                  <a:prstClr val="white"/>
                </a:solidFill>
                <a:cs typeface="Arial" charset="0"/>
              </a:rPr>
              <a:pPr defTabSz="91031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dt="0"/>
  <p:txStyles>
    <p:titleStyle>
      <a:lvl1pPr algn="ctr" defTabSz="910314" rtl="0" eaLnBrk="1" fontAlgn="base" hangingPunct="1">
        <a:spcBef>
          <a:spcPct val="0"/>
        </a:spcBef>
        <a:spcAft>
          <a:spcPct val="0"/>
        </a:spcAft>
        <a:defRPr sz="8000" kern="1200">
          <a:solidFill>
            <a:srgbClr val="E2001A"/>
          </a:solidFill>
          <a:latin typeface="Arial" pitchFamily="34" charset="0"/>
          <a:ea typeface="+mj-ea"/>
          <a:cs typeface="Arial" pitchFamily="34" charset="0"/>
        </a:defRPr>
      </a:lvl1pPr>
      <a:lvl2pPr algn="ctr" defTabSz="910314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2pPr>
      <a:lvl3pPr algn="ctr" defTabSz="910314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3pPr>
      <a:lvl4pPr algn="ctr" defTabSz="910314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4pPr>
      <a:lvl5pPr algn="ctr" defTabSz="910314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5pPr>
      <a:lvl6pPr marL="399035" algn="ctr" defTabSz="910314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6pPr>
      <a:lvl7pPr marL="798076" algn="ctr" defTabSz="910314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7pPr>
      <a:lvl8pPr marL="1197125" algn="ctr" defTabSz="910314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8pPr>
      <a:lvl9pPr marL="1596167" algn="ctr" defTabSz="910314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9pPr>
    </p:titleStyle>
    <p:bodyStyle>
      <a:lvl1pPr marL="340845" indent="-340845" algn="l" defTabSz="91031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506" indent="-284045" algn="l" defTabSz="91031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549" indent="-227232" algn="l" defTabSz="91031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012" indent="-227232" algn="l" defTabSz="91031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62" indent="-227232" algn="l" defTabSz="91031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531" indent="-227594" algn="l" defTabSz="9103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719" indent="-227594" algn="l" defTabSz="9103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05" indent="-227594" algn="l" defTabSz="9103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095" indent="-227594" algn="l" defTabSz="9103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88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73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63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751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936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122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313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498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71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494" y="275017"/>
            <a:ext cx="8229057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2" tIns="45536" rIns="91072" bIns="455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title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494" y="1599673"/>
            <a:ext cx="8229057" cy="45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2" tIns="45536" rIns="91072" bIns="45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69265" y="6564272"/>
            <a:ext cx="4710463" cy="129586"/>
          </a:xfrm>
          <a:prstGeom prst="rect">
            <a:avLst/>
          </a:prstGeom>
        </p:spPr>
        <p:txBody>
          <a:bodyPr vert="horz" lIns="91072" tIns="45536" rIns="91072" bIns="45536" rtlCol="0" anchor="ctr"/>
          <a:lstStyle>
            <a:lvl1pPr algn="l" defTabSz="910695" fontAlgn="auto">
              <a:spcBef>
                <a:spcPts val="0"/>
              </a:spcBef>
              <a:spcAft>
                <a:spcPts val="0"/>
              </a:spcAft>
              <a:defRPr sz="700" cap="all" baseline="0">
                <a:solidFill>
                  <a:srgbClr val="E2001A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48044" y="6564293"/>
            <a:ext cx="2133962" cy="156943"/>
          </a:xfrm>
          <a:prstGeom prst="rect">
            <a:avLst/>
          </a:prstGeom>
        </p:spPr>
        <p:txBody>
          <a:bodyPr vert="horz" wrap="square" lIns="91072" tIns="45536" rIns="91072" bIns="45536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defTabSz="910636" fontAlgn="base">
              <a:spcBef>
                <a:spcPct val="0"/>
              </a:spcBef>
              <a:spcAft>
                <a:spcPct val="0"/>
              </a:spcAft>
            </a:pPr>
            <a:fld id="{FFECEF43-9FDB-42BB-AA83-F207000CD9CB}" type="slidenum">
              <a:rPr lang="fr-FR" smtClean="0">
                <a:solidFill>
                  <a:prstClr val="white"/>
                </a:solidFill>
                <a:cs typeface="Arial" charset="0"/>
              </a:rPr>
              <a:pPr defTabSz="91063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1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 dt="0"/>
  <p:txStyles>
    <p:titleStyle>
      <a:lvl1pPr algn="ctr" defTabSz="910636" rtl="0" eaLnBrk="1" fontAlgn="base" hangingPunct="1">
        <a:spcBef>
          <a:spcPct val="0"/>
        </a:spcBef>
        <a:spcAft>
          <a:spcPct val="0"/>
        </a:spcAft>
        <a:defRPr sz="8000" kern="1200">
          <a:solidFill>
            <a:srgbClr val="E2001A"/>
          </a:solidFill>
          <a:latin typeface="Arial" pitchFamily="34" charset="0"/>
          <a:ea typeface="+mj-ea"/>
          <a:cs typeface="Arial" pitchFamily="34" charset="0"/>
        </a:defRPr>
      </a:lvl1pPr>
      <a:lvl2pPr algn="ctr" defTabSz="910636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2pPr>
      <a:lvl3pPr algn="ctr" defTabSz="910636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3pPr>
      <a:lvl4pPr algn="ctr" defTabSz="910636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4pPr>
      <a:lvl5pPr algn="ctr" defTabSz="910636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5pPr>
      <a:lvl6pPr marL="399177" algn="ctr" defTabSz="910636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6pPr>
      <a:lvl7pPr marL="798358" algn="ctr" defTabSz="910636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7pPr>
      <a:lvl8pPr marL="1197547" algn="ctr" defTabSz="910636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8pPr>
      <a:lvl9pPr marL="1596731" algn="ctr" defTabSz="910636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9pPr>
    </p:titleStyle>
    <p:bodyStyle>
      <a:lvl1pPr marL="340966" indent="-340966" algn="l" defTabSz="910636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767" indent="-284145" algn="l" defTabSz="910636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950" indent="-227312" algn="l" defTabSz="910636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574" indent="-227312" algn="l" defTabSz="910636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586" indent="-227312" algn="l" defTabSz="91063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415" indent="-227674" algn="l" defTabSz="9106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9763" indent="-227674" algn="l" defTabSz="9106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111" indent="-227674" algn="l" defTabSz="9106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460" indent="-227674" algn="l" defTabSz="9106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0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49" algn="l" defTabSz="910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695" algn="l" defTabSz="910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045" algn="l" defTabSz="910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394" algn="l" defTabSz="910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739" algn="l" defTabSz="910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086" algn="l" defTabSz="910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438" algn="l" defTabSz="910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784" algn="l" defTabSz="910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71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491" y="275017"/>
            <a:ext cx="8229057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0" tIns="45560" rIns="91120" bIns="455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title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491" y="1599673"/>
            <a:ext cx="8229057" cy="45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69262" y="6564272"/>
            <a:ext cx="4710463" cy="129586"/>
          </a:xfrm>
          <a:prstGeom prst="rect">
            <a:avLst/>
          </a:prstGeom>
        </p:spPr>
        <p:txBody>
          <a:bodyPr vert="horz" lIns="91120" tIns="45560" rIns="91120" bIns="45560" rtlCol="0" anchor="ctr"/>
          <a:lstStyle>
            <a:lvl1pPr algn="l" defTabSz="911178" fontAlgn="auto">
              <a:spcBef>
                <a:spcPts val="0"/>
              </a:spcBef>
              <a:spcAft>
                <a:spcPts val="0"/>
              </a:spcAft>
              <a:defRPr sz="700" cap="all" baseline="0">
                <a:solidFill>
                  <a:srgbClr val="E2001A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48044" y="6564290"/>
            <a:ext cx="2133962" cy="156943"/>
          </a:xfrm>
          <a:prstGeom prst="rect">
            <a:avLst/>
          </a:prstGeom>
        </p:spPr>
        <p:txBody>
          <a:bodyPr vert="horz" wrap="square" lIns="91120" tIns="45560" rIns="91120" bIns="4556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defTabSz="911119" fontAlgn="base">
              <a:spcBef>
                <a:spcPct val="0"/>
              </a:spcBef>
              <a:spcAft>
                <a:spcPct val="0"/>
              </a:spcAft>
            </a:pPr>
            <a:fld id="{FFECEF43-9FDB-42BB-AA83-F207000CD9CB}" type="slidenum">
              <a:rPr lang="fr-FR" smtClean="0">
                <a:solidFill>
                  <a:prstClr val="white"/>
                </a:solidFill>
                <a:cs typeface="Arial" charset="0"/>
              </a:rPr>
              <a:pPr defTabSz="91111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dt="0"/>
  <p:txStyles>
    <p:titleStyle>
      <a:lvl1pPr algn="ctr" defTabSz="911119" rtl="0" eaLnBrk="1" fontAlgn="base" hangingPunct="1">
        <a:spcBef>
          <a:spcPct val="0"/>
        </a:spcBef>
        <a:spcAft>
          <a:spcPct val="0"/>
        </a:spcAft>
        <a:defRPr sz="8000" kern="1200">
          <a:solidFill>
            <a:srgbClr val="E2001A"/>
          </a:solidFill>
          <a:latin typeface="Arial" pitchFamily="34" charset="0"/>
          <a:ea typeface="+mj-ea"/>
          <a:cs typeface="Arial" pitchFamily="34" charset="0"/>
        </a:defRPr>
      </a:lvl1pPr>
      <a:lvl2pPr algn="ctr" defTabSz="911119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2pPr>
      <a:lvl3pPr algn="ctr" defTabSz="911119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3pPr>
      <a:lvl4pPr algn="ctr" defTabSz="911119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4pPr>
      <a:lvl5pPr algn="ctr" defTabSz="911119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5pPr>
      <a:lvl6pPr marL="399389" algn="ctr" defTabSz="911119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6pPr>
      <a:lvl7pPr marL="798781" algn="ctr" defTabSz="911119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7pPr>
      <a:lvl8pPr marL="1198182" algn="ctr" defTabSz="911119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8pPr>
      <a:lvl9pPr marL="1597576" algn="ctr" defTabSz="911119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9pPr>
    </p:titleStyle>
    <p:bodyStyle>
      <a:lvl1pPr marL="341147" indent="-341147" algn="l" defTabSz="91111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158" indent="-284295" algn="l" defTabSz="91111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553" indent="-227432" algn="l" defTabSz="91111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417" indent="-227432" algn="l" defTabSz="91111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672" indent="-227432" algn="l" defTabSz="91111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741" indent="-227794" algn="l" defTabSz="9111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330" indent="-227794" algn="l" defTabSz="9111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920" indent="-227794" algn="l" defTabSz="9111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2509" indent="-227794" algn="l" defTabSz="9111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1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90" algn="l" defTabSz="911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178" algn="l" defTabSz="911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769" algn="l" defTabSz="911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358" algn="l" defTabSz="911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945" algn="l" defTabSz="911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535" algn="l" defTabSz="911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125" algn="l" defTabSz="911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713" algn="l" defTabSz="911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71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487" y="275017"/>
            <a:ext cx="8229057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84" tIns="45592" rIns="91184" bIns="455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title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487" y="1599673"/>
            <a:ext cx="8229057" cy="45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69258" y="6564272"/>
            <a:ext cx="4710463" cy="129586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l" defTabSz="911822" fontAlgn="auto">
              <a:spcBef>
                <a:spcPts val="0"/>
              </a:spcBef>
              <a:spcAft>
                <a:spcPts val="0"/>
              </a:spcAft>
              <a:defRPr sz="700" cap="all" baseline="0">
                <a:solidFill>
                  <a:srgbClr val="E2001A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48044" y="6564286"/>
            <a:ext cx="2133962" cy="156943"/>
          </a:xfrm>
          <a:prstGeom prst="rect">
            <a:avLst/>
          </a:prstGeom>
        </p:spPr>
        <p:txBody>
          <a:bodyPr vert="horz" wrap="square" lIns="91184" tIns="45592" rIns="91184" bIns="45592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defTabSz="911763" fontAlgn="base">
              <a:spcBef>
                <a:spcPct val="0"/>
              </a:spcBef>
              <a:spcAft>
                <a:spcPct val="0"/>
              </a:spcAft>
            </a:pPr>
            <a:fld id="{FFECEF43-9FDB-42BB-AA83-F207000CD9CB}" type="slidenum">
              <a:rPr lang="fr-FR" smtClean="0">
                <a:solidFill>
                  <a:prstClr val="white"/>
                </a:solidFill>
                <a:cs typeface="Arial" charset="0"/>
              </a:rPr>
              <a:pPr defTabSz="9117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3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hf hdr="0" dt="0"/>
  <p:txStyles>
    <p:titleStyle>
      <a:lvl1pPr algn="ctr" defTabSz="911763" rtl="0" eaLnBrk="1" fontAlgn="base" hangingPunct="1">
        <a:spcBef>
          <a:spcPct val="0"/>
        </a:spcBef>
        <a:spcAft>
          <a:spcPct val="0"/>
        </a:spcAft>
        <a:defRPr sz="8000" kern="1200">
          <a:solidFill>
            <a:srgbClr val="E2001A"/>
          </a:solidFill>
          <a:latin typeface="Arial" pitchFamily="34" charset="0"/>
          <a:ea typeface="+mj-ea"/>
          <a:cs typeface="Arial" pitchFamily="34" charset="0"/>
        </a:defRPr>
      </a:lvl1pPr>
      <a:lvl2pPr algn="ctr" defTabSz="911763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2pPr>
      <a:lvl3pPr algn="ctr" defTabSz="911763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3pPr>
      <a:lvl4pPr algn="ctr" defTabSz="911763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4pPr>
      <a:lvl5pPr algn="ctr" defTabSz="911763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5pPr>
      <a:lvl6pPr marL="399673" algn="ctr" defTabSz="911763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6pPr>
      <a:lvl7pPr marL="799345" algn="ctr" defTabSz="911763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7pPr>
      <a:lvl8pPr marL="1199028" algn="ctr" defTabSz="911763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8pPr>
      <a:lvl9pPr marL="1598704" algn="ctr" defTabSz="911763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9pPr>
    </p:titleStyle>
    <p:bodyStyle>
      <a:lvl1pPr marL="341388" indent="-341388" algn="l" defTabSz="9117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679" indent="-284496" algn="l" defTabSz="9117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357" indent="-227594" algn="l" defTabSz="9117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542" indent="-227594" algn="l" defTabSz="9117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120" indent="-227594" algn="l" defTabSz="9117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510" indent="-227955" algn="l" defTabSz="9118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421" indent="-227955" algn="l" defTabSz="9118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333" indent="-227955" algn="l" defTabSz="9118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244" indent="-227955" algn="l" defTabSz="9118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11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22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34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45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553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467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377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286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71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473" y="275013"/>
            <a:ext cx="8229057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title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473" y="1599673"/>
            <a:ext cx="8229057" cy="45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69244" y="6564272"/>
            <a:ext cx="4710463" cy="129586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 defTabSz="914077" fontAlgn="auto">
              <a:spcBef>
                <a:spcPts val="0"/>
              </a:spcBef>
              <a:spcAft>
                <a:spcPts val="0"/>
              </a:spcAft>
              <a:defRPr sz="700" cap="all" baseline="0">
                <a:solidFill>
                  <a:srgbClr val="E2001A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48044" y="6564272"/>
            <a:ext cx="2133962" cy="156943"/>
          </a:xfrm>
          <a:prstGeom prst="rect">
            <a:avLst/>
          </a:prstGeom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defTabSz="914018" fontAlgn="base">
              <a:spcBef>
                <a:spcPct val="0"/>
              </a:spcBef>
              <a:spcAft>
                <a:spcPct val="0"/>
              </a:spcAft>
            </a:pPr>
            <a:fld id="{FFECEF43-9FDB-42BB-AA83-F207000CD9CB}" type="slidenum">
              <a:rPr lang="fr-FR">
                <a:solidFill>
                  <a:prstClr val="white"/>
                </a:solidFill>
                <a:cs typeface="Arial" charset="0"/>
              </a:rPr>
              <a:pPr defTabSz="91401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5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hf hdr="0" dt="0"/>
  <p:txStyles>
    <p:titleStyle>
      <a:lvl1pPr algn="ctr" defTabSz="914018" rtl="0" eaLnBrk="1" fontAlgn="base" hangingPunct="1">
        <a:spcBef>
          <a:spcPct val="0"/>
        </a:spcBef>
        <a:spcAft>
          <a:spcPct val="0"/>
        </a:spcAft>
        <a:defRPr sz="8000" kern="1200">
          <a:solidFill>
            <a:srgbClr val="E2001A"/>
          </a:solidFill>
          <a:latin typeface="Arial" pitchFamily="34" charset="0"/>
          <a:ea typeface="+mj-ea"/>
          <a:cs typeface="Arial" pitchFamily="34" charset="0"/>
        </a:defRPr>
      </a:lvl1pPr>
      <a:lvl2pPr algn="ctr" defTabSz="914018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2pPr>
      <a:lvl3pPr algn="ctr" defTabSz="914018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3pPr>
      <a:lvl4pPr algn="ctr" defTabSz="914018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4pPr>
      <a:lvl5pPr algn="ctr" defTabSz="914018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5pPr>
      <a:lvl6pPr marL="400666" algn="ctr" defTabSz="914018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6pPr>
      <a:lvl7pPr marL="801330" algn="ctr" defTabSz="914018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7pPr>
      <a:lvl8pPr marL="1201995" algn="ctr" defTabSz="914018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8pPr>
      <a:lvl9pPr marL="1602660" algn="ctr" defTabSz="914018" rtl="0" eaLnBrk="1" fontAlgn="base" hangingPunct="1">
        <a:spcBef>
          <a:spcPct val="0"/>
        </a:spcBef>
        <a:spcAft>
          <a:spcPct val="0"/>
        </a:spcAft>
        <a:defRPr sz="8000">
          <a:solidFill>
            <a:srgbClr val="E2001A"/>
          </a:solidFill>
          <a:latin typeface="Arial" pitchFamily="34" charset="0"/>
          <a:cs typeface="Arial" pitchFamily="34" charset="0"/>
        </a:defRPr>
      </a:lvl9pPr>
    </p:titleStyle>
    <p:bodyStyle>
      <a:lvl1pPr marL="342235" indent="-342235" algn="l" defTabSz="91401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09" indent="-285196" algn="l" defTabSz="91401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74" indent="-228156" algn="l" defTabSz="91401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87" indent="-228156" algn="l" defTabSz="91401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91" indent="-228156" algn="l" defTabSz="91401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3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30" y="98183"/>
            <a:ext cx="8004690" cy="666375"/>
          </a:xfrm>
        </p:spPr>
        <p:txBody>
          <a:bodyPr/>
          <a:lstStyle/>
          <a:p>
            <a:r>
              <a:rPr lang="en-US" sz="2100" dirty="0" err="1"/>
              <a:t>IndustriALL</a:t>
            </a:r>
            <a:r>
              <a:rPr lang="en-US" sz="2100" dirty="0"/>
              <a:t> World Conference on Shipbuilding-Shipbreaking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1677999" y="685953"/>
            <a:ext cx="5418559" cy="495001"/>
          </a:xfrm>
        </p:spPr>
        <p:txBody>
          <a:bodyPr>
            <a:normAutofit/>
          </a:bodyPr>
          <a:lstStyle/>
          <a:p>
            <a:pPr algn="ctr"/>
            <a:r>
              <a:rPr lang="en-US" sz="2100" dirty="0"/>
              <a:t>Action Plan for 2015-2016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92830" y="1208438"/>
            <a:ext cx="6404601" cy="457174"/>
          </a:xfrm>
        </p:spPr>
        <p:txBody>
          <a:bodyPr/>
          <a:lstStyle/>
          <a:p>
            <a:r>
              <a:rPr lang="en-US" dirty="0"/>
              <a:t>1. Build union power throughout the world by –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CB74548-49F1-4565-ADE8-A59DFC0A70F2}" type="slidenum">
              <a:rPr lang="fr-FR" smtClean="0"/>
              <a:pPr/>
              <a:t>1</a:t>
            </a:fld>
            <a:endParaRPr lang="fr-F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487996"/>
              </p:ext>
            </p:extLst>
          </p:nvPr>
        </p:nvGraphicFramePr>
        <p:xfrm>
          <a:off x="323357" y="1600316"/>
          <a:ext cx="8312562" cy="403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281"/>
                <a:gridCol w="4156281"/>
              </a:tblGrid>
              <a:tr h="3317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Action Plan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Development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</a:tr>
              <a:tr h="10781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Focusing on organizing and gaining union density in emerging shipbuilding-shipbreaking countries such as Bangladesh, Brazil, Indonesia, India, Pakistan, Turkey, and Vietnam. 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err="1" smtClean="0"/>
                        <a:t>IndustriALL</a:t>
                      </a:r>
                      <a:r>
                        <a:rPr lang="en-US" sz="1600" b="1" dirty="0" smtClean="0"/>
                        <a:t>-FNV organizing</a:t>
                      </a:r>
                      <a:r>
                        <a:rPr lang="en-US" sz="1600" b="1" baseline="0" dirty="0" smtClean="0"/>
                        <a:t> project(from 2003) in 3 countries( India, Bangladesh and Pakistan)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b="1" dirty="0" smtClean="0"/>
                    </a:p>
                    <a:p>
                      <a:pPr marL="285750" marR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 smtClean="0"/>
                        <a:t>CBA training in </a:t>
                      </a:r>
                      <a:r>
                        <a:rPr lang="en-US" sz="1600" b="1" dirty="0" err="1" smtClean="0"/>
                        <a:t>Batam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Isd</a:t>
                      </a:r>
                      <a:r>
                        <a:rPr lang="en-US" sz="1600" b="1" baseline="0" dirty="0" smtClean="0"/>
                        <a:t>, Indonesia in August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baseline="0" dirty="0" smtClean="0"/>
                    </a:p>
                    <a:p>
                      <a:pPr marL="285750" marR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baseline="0" dirty="0" smtClean="0"/>
                        <a:t>JBU - CNM-CUT initial discussion in April 2015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baseline="0" dirty="0" smtClean="0"/>
                    </a:p>
                    <a:p>
                      <a:pPr marL="285750" marR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baseline="0" dirty="0" smtClean="0"/>
                        <a:t>JBU – SMEFI Bilateral cooperation project (next 3 years)</a:t>
                      </a:r>
                      <a:endParaRPr lang="en-US" sz="1600" b="1" dirty="0" smtClean="0"/>
                    </a:p>
                    <a:p>
                      <a:endParaRPr lang="en-US" sz="1600" baseline="0" dirty="0" smtClean="0"/>
                    </a:p>
                  </a:txBody>
                  <a:tcPr marL="78191" marR="78191" marT="41468" marB="41468"/>
                </a:tc>
              </a:tr>
              <a:tr h="13269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Supporting the development of strong, democratic, independent, representative and sustainable trade unions in the shipbreaking industry in South Asia region through bilateral or multilateral cooperation projects.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13021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Reaching out to unorganized workers and precarious workers (agency workers, subcontract workers, migrant workers, etc.) to include them in the protection of a collective agreement.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7332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Seek opportunity/possibility to create </a:t>
            </a:r>
            <a:r>
              <a:rPr lang="en-US" b="1" dirty="0">
                <a:solidFill>
                  <a:srgbClr val="FF0000"/>
                </a:solidFill>
              </a:rPr>
              <a:t>new </a:t>
            </a:r>
            <a:r>
              <a:rPr lang="en-US" b="1" dirty="0" smtClean="0">
                <a:solidFill>
                  <a:srgbClr val="FF0000"/>
                </a:solidFill>
              </a:rPr>
              <a:t>bilateral/multilateral organizing project between the affiliates (in 2016)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30" y="98181"/>
            <a:ext cx="8004690" cy="666375"/>
          </a:xfrm>
        </p:spPr>
        <p:txBody>
          <a:bodyPr/>
          <a:lstStyle/>
          <a:p>
            <a:r>
              <a:rPr lang="en-US" sz="2100" dirty="0" err="1"/>
              <a:t>IndustriALL</a:t>
            </a:r>
            <a:r>
              <a:rPr lang="en-US" sz="2100" dirty="0"/>
              <a:t> World Conference on Shipbuilding-Shipbreaking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1677999" y="685953"/>
            <a:ext cx="5418559" cy="495001"/>
          </a:xfrm>
        </p:spPr>
        <p:txBody>
          <a:bodyPr>
            <a:normAutofit/>
          </a:bodyPr>
          <a:lstStyle/>
          <a:p>
            <a:pPr algn="ctr"/>
            <a:r>
              <a:rPr lang="en-US" sz="2100" dirty="0"/>
              <a:t>Action Plan for 2015-2016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92828" y="1208438"/>
            <a:ext cx="6404601" cy="457174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Confront global capital by –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CB74548-49F1-4565-ADE8-A59DFC0A70F2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18431"/>
              </p:ext>
            </p:extLst>
          </p:nvPr>
        </p:nvGraphicFramePr>
        <p:xfrm>
          <a:off x="323357" y="1600305"/>
          <a:ext cx="8312562" cy="1990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281"/>
                <a:gridCol w="4156281"/>
              </a:tblGrid>
              <a:tr h="3317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Action Plan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Development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</a:tr>
              <a:tr h="10781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Developing the process of creating Trade Union Networks (2-3 networks by 2016) at all levels, such as MNCs, commercial/naval sectors, regions, and countries. 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/>
                        <a:t>BAE TUN has launched in November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/>
                        <a:t>Seeking possibility for </a:t>
                      </a:r>
                      <a:r>
                        <a:rPr lang="nb-NO" sz="1600" b="1" baseline="0" dirty="0" smtClean="0"/>
                        <a:t> Meyer, STX, Keppel, Damen, etc.</a:t>
                      </a:r>
                      <a:endParaRPr lang="en-US" sz="1600" b="1" baseline="0" dirty="0" smtClean="0"/>
                    </a:p>
                  </a:txBody>
                  <a:tcPr marL="78191" marR="78191" marT="41468" marB="41468"/>
                </a:tc>
              </a:tr>
              <a:tr h="580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Seeking opportunities to negotiate Global Framework Agreement with shipbuilding MNCs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Not yet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378904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Mapping 1-2 MNCs (Damen, STX or Keppel) and create/launch  TUNs.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Seeking opportunities to creating county network on naval sector.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30" y="98178"/>
            <a:ext cx="8004690" cy="666375"/>
          </a:xfrm>
        </p:spPr>
        <p:txBody>
          <a:bodyPr/>
          <a:lstStyle/>
          <a:p>
            <a:r>
              <a:rPr lang="en-US" sz="2100" dirty="0" err="1"/>
              <a:t>IndustriALL</a:t>
            </a:r>
            <a:r>
              <a:rPr lang="en-US" sz="2100" dirty="0"/>
              <a:t> World Conference on Shipbuilding-Shipbreaking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1677999" y="685953"/>
            <a:ext cx="5418559" cy="495001"/>
          </a:xfrm>
        </p:spPr>
        <p:txBody>
          <a:bodyPr>
            <a:normAutofit/>
          </a:bodyPr>
          <a:lstStyle/>
          <a:p>
            <a:pPr algn="ctr"/>
            <a:r>
              <a:rPr lang="en-US" sz="2100" dirty="0"/>
              <a:t>Action Plan for 2015-2016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3568" y="980728"/>
            <a:ext cx="6404601" cy="457174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dirty="0"/>
              <a:t>. Defend workers’ rights by –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CB74548-49F1-4565-ADE8-A59DFC0A70F2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58687"/>
              </p:ext>
            </p:extLst>
          </p:nvPr>
        </p:nvGraphicFramePr>
        <p:xfrm>
          <a:off x="307707" y="1340768"/>
          <a:ext cx="8312562" cy="3897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281"/>
                <a:gridCol w="4156281"/>
              </a:tblGrid>
              <a:tr h="3317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Action Plan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Development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</a:tr>
              <a:tr h="13269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Taking solidarity action against attacks on workers’ rights wherever they occur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/>
                        <a:t>RR Korea(resolution in WC, in Nagasaki) has been solved.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b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/>
                        <a:t>Hyundai Heavy Industry contract workers case(ILO -CFA)</a:t>
                      </a:r>
                    </a:p>
                  </a:txBody>
                  <a:tcPr marL="78191" marR="78191" marT="41468" marB="41468"/>
                </a:tc>
              </a:tr>
              <a:tr h="580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Demanding that governments expedite ratification of the IMO’s Hong Kong Convention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Global</a:t>
                      </a:r>
                      <a:r>
                        <a:rPr lang="en-US" sz="1600" b="1" baseline="0" dirty="0" smtClean="0"/>
                        <a:t> campaign on HK convention(1</a:t>
                      </a:r>
                      <a:r>
                        <a:rPr lang="en-US" sz="1600" b="1" baseline="30000" dirty="0" smtClean="0"/>
                        <a:t>st</a:t>
                      </a:r>
                      <a:r>
                        <a:rPr lang="en-US" sz="1600" b="1" baseline="0" dirty="0" smtClean="0"/>
                        <a:t> phase)</a:t>
                      </a:r>
                      <a:endParaRPr lang="en-US" sz="1600" b="1" dirty="0"/>
                    </a:p>
                  </a:txBody>
                  <a:tcPr marL="78191" marR="78191" marT="41468" marB="41468"/>
                </a:tc>
              </a:tr>
              <a:tr h="580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Promoting OHS in both shipbuilding and shipbreaking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Updating</a:t>
                      </a:r>
                      <a:r>
                        <a:rPr lang="en-US" sz="1600" b="1" baseline="0" dirty="0" smtClean="0"/>
                        <a:t> news on the campaign website</a:t>
                      </a:r>
                      <a:endParaRPr lang="en-US" sz="1600" b="1" dirty="0"/>
                    </a:p>
                  </a:txBody>
                  <a:tcPr marL="78191" marR="78191" marT="41468" marB="41468"/>
                </a:tc>
              </a:tr>
              <a:tr h="10781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Achieving 30% women’s participation in the events/meetings by effectively focusing on the gender agenda of shipbuilding-shipbreaking workers.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No concrete development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530120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Strengthening world wide action on HK convention at all levels(2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 smtClean="0">
                <a:solidFill>
                  <a:srgbClr val="FF0000"/>
                </a:solidFill>
              </a:rPr>
              <a:t> phase Jan-June 2016)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Strengthening </a:t>
            </a:r>
            <a:r>
              <a:rPr lang="en-US" b="1" dirty="0">
                <a:solidFill>
                  <a:srgbClr val="FF0000"/>
                </a:solidFill>
              </a:rPr>
              <a:t>OHS activities and communication between the </a:t>
            </a:r>
            <a:r>
              <a:rPr lang="en-US" b="1" dirty="0" smtClean="0">
                <a:solidFill>
                  <a:srgbClr val="FF0000"/>
                </a:solidFill>
              </a:rPr>
              <a:t>affiliates.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Making effort  to improve women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9914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30" y="98174"/>
            <a:ext cx="8004690" cy="666375"/>
          </a:xfrm>
        </p:spPr>
        <p:txBody>
          <a:bodyPr/>
          <a:lstStyle/>
          <a:p>
            <a:r>
              <a:rPr lang="en-US" sz="2100" dirty="0" err="1"/>
              <a:t>IndustriALL</a:t>
            </a:r>
            <a:r>
              <a:rPr lang="en-US" sz="2100" dirty="0"/>
              <a:t> World Conference on Shipbuilding-Shipbreaking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1677999" y="685953"/>
            <a:ext cx="5418559" cy="495001"/>
          </a:xfrm>
        </p:spPr>
        <p:txBody>
          <a:bodyPr>
            <a:normAutofit/>
          </a:bodyPr>
          <a:lstStyle/>
          <a:p>
            <a:pPr algn="ctr"/>
            <a:r>
              <a:rPr lang="en-US" sz="2100" dirty="0"/>
              <a:t>Action Plan for 2015-2016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92821" y="1208438"/>
            <a:ext cx="6404601" cy="457174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n-US" dirty="0"/>
              <a:t>. Fight precarious work by –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CB74548-49F1-4565-ADE8-A59DFC0A70F2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679349"/>
              </p:ext>
            </p:extLst>
          </p:nvPr>
        </p:nvGraphicFramePr>
        <p:xfrm>
          <a:off x="323357" y="1600316"/>
          <a:ext cx="8312562" cy="3546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281"/>
                <a:gridCol w="4156281"/>
              </a:tblGrid>
              <a:tr h="3317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Action Plan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Development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</a:tr>
              <a:tr h="8293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Continuing to motivate joint actions by affiliated unions throughout the process of Fight Against Precarious Campaign. 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/>
                        <a:t>More visible actions taken by unions on 7 October</a:t>
                      </a:r>
                    </a:p>
                  </a:txBody>
                  <a:tcPr marL="78191" marR="78191" marT="41468" marB="41468"/>
                </a:tc>
              </a:tr>
              <a:tr h="10582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Increasing the number of examples of limits to the use of precarious workers in CBAs through the sharing of good practices between the affiliates.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Need to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research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78191" marR="78191" marT="41468" marB="41468"/>
                </a:tc>
              </a:tr>
              <a:tr h="13269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 trade union networks to fight against the growth of precarious work in the sector and to defend shipbuilding-shipbreaking workers’ rights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285750" marR="0" lvl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BAE TUN has launched in November</a:t>
                      </a:r>
                    </a:p>
                    <a:p>
                      <a:pPr marL="285750" marR="0" lvl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Seeking possibility for </a:t>
                      </a:r>
                      <a:r>
                        <a:rPr kumimoji="0" lang="nb-NO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Meyer, STX, Keppel, Damen, etc.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522920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Research on the good practices of CBA on precarious work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Promote tripartite social dialogue at all levels on precarious work</a:t>
            </a:r>
          </a:p>
        </p:txBody>
      </p:sp>
    </p:spTree>
    <p:extLst>
      <p:ext uri="{BB962C8B-B14F-4D97-AF65-F5344CB8AC3E}">
        <p14:creationId xmlns:p14="http://schemas.microsoft.com/office/powerpoint/2010/main" val="20430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30" y="98160"/>
            <a:ext cx="8004690" cy="666375"/>
          </a:xfrm>
        </p:spPr>
        <p:txBody>
          <a:bodyPr/>
          <a:lstStyle/>
          <a:p>
            <a:r>
              <a:rPr lang="en-US" sz="2100" dirty="0" err="1"/>
              <a:t>IndustriALL</a:t>
            </a:r>
            <a:r>
              <a:rPr lang="en-US" sz="2100" dirty="0"/>
              <a:t> World Conference on Shipbuilding-Shipbreaking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1677999" y="685953"/>
            <a:ext cx="5418559" cy="495001"/>
          </a:xfrm>
        </p:spPr>
        <p:txBody>
          <a:bodyPr>
            <a:normAutofit/>
          </a:bodyPr>
          <a:lstStyle/>
          <a:p>
            <a:pPr algn="ctr"/>
            <a:r>
              <a:rPr lang="en-US" sz="2100" dirty="0"/>
              <a:t>Action Plan for 2015-2016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92807" y="1208438"/>
            <a:ext cx="6404601" cy="457174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n-US" dirty="0"/>
              <a:t>. Ensure sustainable industrial employment by –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CB74548-49F1-4565-ADE8-A59DFC0A70F2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887501"/>
              </p:ext>
            </p:extLst>
          </p:nvPr>
        </p:nvGraphicFramePr>
        <p:xfrm>
          <a:off x="323357" y="1600304"/>
          <a:ext cx="8312562" cy="3546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281"/>
                <a:gridCol w="4156281"/>
              </a:tblGrid>
              <a:tr h="3317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Action Plan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Development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</a:tr>
              <a:tr h="10781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Building affiliates’ capacity to develop and implement their own vision of sustainable industrial development by the sharing of good practices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/>
                        <a:t>Mainly information exchange at meetings</a:t>
                      </a:r>
                    </a:p>
                  </a:txBody>
                  <a:tcPr marL="78191" marR="78191" marT="41468" marB="41468"/>
                </a:tc>
              </a:tr>
              <a:tr h="10781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Developing collaborative activities and seeking synergies to effect sustainable industrial policies, with other sectors such as Mechanical Engineering and Oil &amp; Gas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Area of common industrial policy to be identified  in 2016</a:t>
                      </a:r>
                      <a:endParaRPr lang="en-US" sz="1600" b="1" dirty="0"/>
                    </a:p>
                  </a:txBody>
                  <a:tcPr marL="78191" marR="78191" marT="41468" marB="41468"/>
                </a:tc>
              </a:tr>
              <a:tr h="10582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Actively getting involved in the process of creating the ILO’s proposed new code of practice on Safety and Health in Shipbuilding and Repair </a:t>
                      </a:r>
                      <a:endParaRPr lang="en-US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Preparing for the ILO expert meeting in November 2017</a:t>
                      </a:r>
                      <a:endParaRPr lang="en-US" sz="1600" b="1" dirty="0"/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522920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Catch </a:t>
            </a:r>
            <a:r>
              <a:rPr lang="en-US" b="1" dirty="0">
                <a:solidFill>
                  <a:srgbClr val="FF0000"/>
                </a:solidFill>
              </a:rPr>
              <a:t>up trend of </a:t>
            </a:r>
            <a:r>
              <a:rPr lang="en-US" b="1" dirty="0" smtClean="0">
                <a:solidFill>
                  <a:srgbClr val="FF0000"/>
                </a:solidFill>
              </a:rPr>
              <a:t>shipbuilding-shipbreaking  sector and improve </a:t>
            </a:r>
            <a:r>
              <a:rPr lang="en-US" b="1" dirty="0">
                <a:solidFill>
                  <a:srgbClr val="FF0000"/>
                </a:solidFill>
              </a:rPr>
              <a:t>reporting </a:t>
            </a:r>
            <a:r>
              <a:rPr lang="en-US" b="1" dirty="0" smtClean="0">
                <a:solidFill>
                  <a:srgbClr val="FF0000"/>
                </a:solidFill>
              </a:rPr>
              <a:t>activity.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Seek for joint discussion/session/meeting with other sectors.</a:t>
            </a:r>
          </a:p>
        </p:txBody>
      </p:sp>
    </p:spTree>
    <p:extLst>
      <p:ext uri="{BB962C8B-B14F-4D97-AF65-F5344CB8AC3E}">
        <p14:creationId xmlns:p14="http://schemas.microsoft.com/office/powerpoint/2010/main" val="13725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28392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Shipbuilding(-shipbreaking)Meetings from 2005 to Present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097882"/>
              </p:ext>
            </p:extLst>
          </p:nvPr>
        </p:nvGraphicFramePr>
        <p:xfrm>
          <a:off x="467544" y="548680"/>
          <a:ext cx="8219257" cy="612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601"/>
                <a:gridCol w="1868275"/>
                <a:gridCol w="5017381"/>
              </a:tblGrid>
              <a:tr h="34657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Year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Place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Participants by countries</a:t>
                      </a:r>
                    </a:p>
                  </a:txBody>
                  <a:tcPr/>
                </a:tc>
              </a:tr>
              <a:tr h="27437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2005</a:t>
                      </a:r>
                      <a:r>
                        <a:rPr lang="en-US" sz="1300" b="1" baseline="0" dirty="0" smtClean="0"/>
                        <a:t> Nov. - AG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Tokyo, JAPAN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Brazil, Europe, Japan, South Korea, UK, USA</a:t>
                      </a:r>
                      <a:endParaRPr lang="en-US" sz="1300" b="1" dirty="0"/>
                    </a:p>
                  </a:txBody>
                  <a:tcPr/>
                </a:tc>
              </a:tr>
              <a:tr h="27437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2006 Nov - AG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Washington, USA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Brazil, Finland,</a:t>
                      </a:r>
                      <a:r>
                        <a:rPr lang="en-US" sz="1300" b="1" baseline="0" dirty="0" smtClean="0"/>
                        <a:t> Japan, South Korea, Turkey, UK, USA</a:t>
                      </a:r>
                      <a:endParaRPr lang="en-US" sz="1300" b="1" dirty="0"/>
                    </a:p>
                  </a:txBody>
                  <a:tcPr/>
                </a:tc>
              </a:tr>
              <a:tr h="27437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2007 June -</a:t>
                      </a:r>
                      <a:r>
                        <a:rPr lang="en-US" sz="1300" b="1" baseline="0" dirty="0" smtClean="0"/>
                        <a:t> AG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Mumbai, INDIA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Finland, France, India, Japan, UK</a:t>
                      </a:r>
                      <a:endParaRPr lang="en-US" sz="1300" b="1" dirty="0"/>
                    </a:p>
                  </a:txBody>
                  <a:tcPr/>
                </a:tc>
              </a:tr>
              <a:tr h="27437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2008 - AG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Singapore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Finland, France, India,</a:t>
                      </a:r>
                      <a:r>
                        <a:rPr lang="en-US" sz="1300" b="1" baseline="0" dirty="0" smtClean="0"/>
                        <a:t> Japan, South Korea, Singapore, UK</a:t>
                      </a:r>
                      <a:endParaRPr lang="en-US" sz="1300" b="1" dirty="0"/>
                    </a:p>
                  </a:txBody>
                  <a:tcPr/>
                </a:tc>
              </a:tr>
              <a:tr h="27437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2009 - AG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Hanoi, VIETNAM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Denmark,</a:t>
                      </a:r>
                      <a:r>
                        <a:rPr lang="en-US" sz="1300" b="1" baseline="0" dirty="0" smtClean="0"/>
                        <a:t> India, Japan, South Korea, UK, USA, Vietnam</a:t>
                      </a:r>
                      <a:endParaRPr lang="en-US" sz="1300" b="1" dirty="0"/>
                    </a:p>
                  </a:txBody>
                  <a:tcPr/>
                </a:tc>
              </a:tr>
              <a:tr h="462099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2010 Dec. - AG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Seoul,</a:t>
                      </a:r>
                      <a:r>
                        <a:rPr lang="en-US" sz="1300" b="1" baseline="0" dirty="0" smtClean="0"/>
                        <a:t> KOREA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22 participants and 2 guest speakers from Denmark, Finland, Germany, India, Japan, South Korea,</a:t>
                      </a:r>
                      <a:r>
                        <a:rPr lang="en-US" sz="1300" b="1" baseline="0" dirty="0" smtClean="0"/>
                        <a:t> </a:t>
                      </a:r>
                      <a:r>
                        <a:rPr lang="en-US" sz="1300" b="1" dirty="0" smtClean="0"/>
                        <a:t>USA </a:t>
                      </a:r>
                      <a:endParaRPr lang="en-US" sz="1300" b="1" dirty="0"/>
                    </a:p>
                  </a:txBody>
                  <a:tcPr/>
                </a:tc>
              </a:tr>
              <a:tr h="649827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2011</a:t>
                      </a:r>
                      <a:r>
                        <a:rPr lang="en-US" sz="1300" b="1" baseline="0" dirty="0" smtClean="0"/>
                        <a:t> Sept. – Conference with EMF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Istanbul, TURKEY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45 participants, 19 unions and 9 organizations from Brazil,</a:t>
                      </a:r>
                      <a:r>
                        <a:rPr lang="en-US" sz="1300" b="1" baseline="0" dirty="0" smtClean="0"/>
                        <a:t> Taiwan-ROC, Denmark, Finland, France, Germany, India, Italy, Japan, Netherland, Norway, Pakistan, Spain, Turkey</a:t>
                      </a:r>
                      <a:r>
                        <a:rPr lang="en-US" sz="1300" b="1" dirty="0" smtClean="0"/>
                        <a:t> </a:t>
                      </a:r>
                      <a:endParaRPr lang="en-US" sz="1300" b="1" dirty="0"/>
                    </a:p>
                  </a:txBody>
                  <a:tcPr/>
                </a:tc>
              </a:tr>
              <a:tr h="462099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2012</a:t>
                      </a:r>
                      <a:r>
                        <a:rPr lang="en-US" sz="1300" b="1" baseline="0" dirty="0" smtClean="0"/>
                        <a:t> Nov. - AG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Rio de Janeiro,</a:t>
                      </a:r>
                      <a:r>
                        <a:rPr lang="en-US" sz="1300" b="1" baseline="0" dirty="0" smtClean="0"/>
                        <a:t> BRAZIL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26 participants, 9 unions</a:t>
                      </a:r>
                      <a:r>
                        <a:rPr lang="en-US" sz="1300" b="1" baseline="0" dirty="0" smtClean="0"/>
                        <a:t> </a:t>
                      </a:r>
                      <a:r>
                        <a:rPr lang="en-US" sz="1300" b="1" dirty="0" smtClean="0"/>
                        <a:t> from Brazil, Chile, Denmark, France, India, Japan, South Korea, Netherlands, and Norway </a:t>
                      </a:r>
                      <a:endParaRPr lang="en-US" sz="1300" b="1" dirty="0"/>
                    </a:p>
                  </a:txBody>
                  <a:tcPr/>
                </a:tc>
              </a:tr>
              <a:tr h="649827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2013 Nov.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 - AG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JØRLUNDE, Denmark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48 participants, 21 unions</a:t>
                      </a:r>
                      <a:r>
                        <a:rPr lang="en-US" sz="1300" b="1" baseline="0" dirty="0" smtClean="0"/>
                        <a:t> , 2 organizations from Australia, Brazil, Chile, Denmark, Finland, France, Germany, India, Italy, Japan, South Korea, Netherlands, Norway, Singapore, Spain, Taiwan, UK and USA</a:t>
                      </a:r>
                      <a:endParaRPr lang="en-US" sz="1300" b="1" dirty="0"/>
                    </a:p>
                  </a:txBody>
                  <a:tcPr/>
                </a:tc>
              </a:tr>
              <a:tr h="837555">
                <a:tc>
                  <a:txBody>
                    <a:bodyPr/>
                    <a:lstStyle/>
                    <a:p>
                      <a:r>
                        <a:rPr lang="en-US" altLang="ja-JP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r>
                        <a:rPr lang="ja-JP" altLang="en-US" sz="13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300" b="1" baseline="0" dirty="0" smtClean="0">
                          <a:solidFill>
                            <a:schemeClr val="tx1"/>
                          </a:solidFill>
                        </a:rPr>
                        <a:t>Nov. - WC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Nagasaki, JAPAN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84 participants, 24 unions , 1 organization,</a:t>
                      </a:r>
                      <a:r>
                        <a:rPr lang="en-US" sz="1300" b="1" baseline="0" dirty="0" smtClean="0"/>
                        <a:t> 1 government </a:t>
                      </a:r>
                      <a:r>
                        <a:rPr lang="en-US" sz="1300" b="1" dirty="0" smtClean="0"/>
                        <a:t>from Australia, Bangladesh, Belgium, Brazil, Denmark, Finland, France, Germany, India, Indonesia, Japan, South Korea, Netherlands, Norway, Pakistan,</a:t>
                      </a:r>
                      <a:r>
                        <a:rPr lang="en-US" sz="1300" b="1" baseline="0" dirty="0" smtClean="0"/>
                        <a:t> Russia, </a:t>
                      </a:r>
                      <a:r>
                        <a:rPr lang="en-US" sz="1300" b="1" dirty="0" smtClean="0"/>
                        <a:t>Singapore, Taiwan, UK and USA</a:t>
                      </a:r>
                    </a:p>
                  </a:txBody>
                  <a:tcPr/>
                </a:tc>
              </a:tr>
              <a:tr h="462099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2015 Nov. - AG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Chittagong,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 BANGLADESH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25 participants</a:t>
                      </a:r>
                      <a:r>
                        <a:rPr lang="en-US" sz="1300" b="1" baseline="0" dirty="0" smtClean="0"/>
                        <a:t> from Australia, Bangladesh, Brazil, Denmark, India, Japan, Singapore, Spain and USA</a:t>
                      </a:r>
                      <a:endParaRPr lang="en-US" sz="1300" b="1" dirty="0" smtClean="0"/>
                    </a:p>
                  </a:txBody>
                  <a:tcPr/>
                </a:tc>
              </a:tr>
              <a:tr h="597453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2016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Nov.</a:t>
                      </a:r>
                      <a:r>
                        <a:rPr lang="en-US" sz="1300" b="1" baseline="0" dirty="0" smtClean="0">
                          <a:solidFill>
                            <a:srgbClr val="FF0000"/>
                          </a:solidFill>
                        </a:rPr>
                        <a:t> - AG</a:t>
                      </a:r>
                      <a:endParaRPr 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AUSTRALIA</a:t>
                      </a:r>
                      <a:endParaRPr 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6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_IMF_mo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PT_IMF_mo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PT_IMF_mo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PT_IMF_mo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PT_IMF_mo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On-screen Show (4:3)</PresentationFormat>
  <Paragraphs>119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1_Office Theme</vt:lpstr>
      <vt:lpstr>PPT_IMF_mod</vt:lpstr>
      <vt:lpstr>1_PPT_IMF_mod</vt:lpstr>
      <vt:lpstr>2_PPT_IMF_mod</vt:lpstr>
      <vt:lpstr>3_PPT_IMF_mod</vt:lpstr>
      <vt:lpstr>4_PPT_IMF_mod</vt:lpstr>
      <vt:lpstr>IndustriALL World Conference on Shipbuilding-Shipbreaking</vt:lpstr>
      <vt:lpstr>IndustriALL World Conference on Shipbuilding-Shipbreaking</vt:lpstr>
      <vt:lpstr>IndustriALL World Conference on Shipbuilding-Shipbreaking</vt:lpstr>
      <vt:lpstr>IndustriALL World Conference on Shipbuilding-Shipbreaking</vt:lpstr>
      <vt:lpstr>IndustriALL World Conference on Shipbuilding-Shipbreaking</vt:lpstr>
      <vt:lpstr>Shipbuilding(-shipbreaking)Meetings from 2005 to Present</vt:lpstr>
    </vt:vector>
  </TitlesOfParts>
  <Company>Industriall Union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adminpc</dc:creator>
  <cp:lastModifiedBy>adminpc</cp:lastModifiedBy>
  <cp:revision>9</cp:revision>
  <dcterms:created xsi:type="dcterms:W3CDTF">2015-10-26T18:01:24Z</dcterms:created>
  <dcterms:modified xsi:type="dcterms:W3CDTF">2015-11-02T11:10:29Z</dcterms:modified>
</cp:coreProperties>
</file>